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  <p:sldMasterId id="2147493487" r:id="rId5"/>
  </p:sldMasterIdLst>
  <p:notesMasterIdLst>
    <p:notesMasterId r:id="rId26"/>
  </p:notesMasterIdLst>
  <p:sldIdLst>
    <p:sldId id="257" r:id="rId6"/>
    <p:sldId id="259" r:id="rId7"/>
    <p:sldId id="263" r:id="rId8"/>
    <p:sldId id="270" r:id="rId9"/>
    <p:sldId id="268" r:id="rId10"/>
    <p:sldId id="269" r:id="rId11"/>
    <p:sldId id="265" r:id="rId12"/>
    <p:sldId id="276" r:id="rId13"/>
    <p:sldId id="277" r:id="rId14"/>
    <p:sldId id="279" r:id="rId15"/>
    <p:sldId id="264" r:id="rId16"/>
    <p:sldId id="282" r:id="rId17"/>
    <p:sldId id="278" r:id="rId18"/>
    <p:sldId id="271" r:id="rId19"/>
    <p:sldId id="266" r:id="rId20"/>
    <p:sldId id="283" r:id="rId21"/>
    <p:sldId id="274" r:id="rId22"/>
    <p:sldId id="284" r:id="rId23"/>
    <p:sldId id="275" r:id="rId24"/>
    <p:sldId id="288" r:id="rId2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1D1D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7" autoAdjust="0"/>
    <p:restoredTop sz="94660"/>
  </p:normalViewPr>
  <p:slideViewPr>
    <p:cSldViewPr snapToGrid="0" snapToObjects="1">
      <p:cViewPr varScale="1">
        <p:scale>
          <a:sx n="141" d="100"/>
          <a:sy n="141" d="100"/>
        </p:scale>
        <p:origin x="924" y="11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../embeddings/oleObject1.bin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1D8AC1"/>
            </a:solidFill>
          </c:spPr>
          <c:dPt>
            <c:idx val="0"/>
            <c:bubble3D val="0"/>
            <c:spPr>
              <a:solidFill>
                <a:schemeClr val="accent2"/>
              </a:solidFill>
              <a:effectLst>
                <a:innerShdw blurRad="63500" dist="50800" dir="2700000">
                  <a:prstClr val="black">
                    <a:alpha val="10000"/>
                  </a:prstClr>
                </a:innerShdw>
              </a:effectLst>
            </c:spPr>
          </c:dPt>
          <c:dPt>
            <c:idx val="1"/>
            <c:bubble3D val="0"/>
            <c:spPr>
              <a:solidFill>
                <a:srgbClr val="404040"/>
              </a:solidFill>
              <a:effectLst>
                <a:innerShdw blurRad="63500" dist="50800" dir="13500000">
                  <a:prstClr val="black">
                    <a:alpha val="10000"/>
                  </a:prstClr>
                </a:innerShdw>
              </a:effectLst>
            </c:spPr>
          </c:dPt>
          <c:dLbls>
            <c:dLbl>
              <c:idx val="0"/>
              <c:layout>
                <c:manualLayout>
                  <c:x val="0.15946769803355201"/>
                  <c:y val="0.29381214448840798"/>
                </c:manualLayout>
              </c:layout>
              <c:spPr/>
              <c:txPr>
                <a:bodyPr/>
                <a:lstStyle/>
                <a:p>
                  <a:pPr>
                    <a:defRPr sz="2800" b="1">
                      <a:solidFill>
                        <a:schemeClr val="accent2"/>
                      </a:solidFill>
                    </a:defRPr>
                  </a:pPr>
                  <a:endParaRPr lang="zh-CN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14055197570640299"/>
                  <c:y val="-0.24978980648163901"/>
                </c:manualLayout>
              </c:layout>
              <c:spPr/>
              <c:txPr>
                <a:bodyPr/>
                <a:lstStyle/>
                <a:p>
                  <a:pPr>
                    <a:defRPr sz="2800" b="1">
                      <a:solidFill>
                        <a:srgbClr val="404040"/>
                      </a:solidFill>
                    </a:defRPr>
                  </a:pPr>
                  <a:endParaRPr lang="zh-CN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>
                    <a:solidFill>
                      <a:schemeClr val="accent2"/>
                    </a:solidFill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28575">
                  <a:solidFill>
                    <a:schemeClr val="accent2">
                      <a:lumMod val="75000"/>
                    </a:schemeClr>
                  </a:solidFill>
                </a:ln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A</c:v>
                </c:pt>
                <c:pt idx="1">
                  <c:v>B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</c:v>
                </c:pt>
                <c:pt idx="1">
                  <c:v>0.4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081800-AEC3-4079-8469-8A9885B82209}" type="datetimeFigureOut">
              <a:rPr lang="zh-CN" altLang="en-US" smtClean="0"/>
              <a:t>2017/2/25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5BA025-5C3B-464F-8843-6B4197E679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07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模板来自于 </a:t>
            </a:r>
            <a:r>
              <a:rPr lang="en-US" altLang="zh-CN" smtClean="0"/>
              <a:t>http://www.ypppt.com</a:t>
            </a:r>
            <a:endParaRPr lang="zh-CN" altLang="en-US" dirty="0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ED1824-6DB2-4029-B0DF-1D3CDCF11CDA}" type="slidenum">
              <a:rPr lang="zh-CN" altLang="en-US" smtClean="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zh-CN" altLang="en-US" smtClean="0">
              <a:solidFill>
                <a:prstClr val="black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9755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205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622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6858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413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1001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0115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6622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373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373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325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1317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953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825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554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6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685800"/>
              <a:t>2017/2/25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6858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970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88" r:id="rId1"/>
    <p:sldLayoutId id="2147493489" r:id="rId2"/>
    <p:sldLayoutId id="2147493490" r:id="rId3"/>
    <p:sldLayoutId id="2147493491" r:id="rId4"/>
    <p:sldLayoutId id="2147493492" r:id="rId5"/>
    <p:sldLayoutId id="2147493493" r:id="rId6"/>
    <p:sldLayoutId id="2147493494" r:id="rId7"/>
    <p:sldLayoutId id="2147493495" r:id="rId8"/>
    <p:sldLayoutId id="2147493496" r:id="rId9"/>
    <p:sldLayoutId id="2147493497" r:id="rId10"/>
    <p:sldLayoutId id="2147493498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ypppt.com/jiaocheng/" TargetMode="External"/><Relationship Id="rId3" Type="http://schemas.openxmlformats.org/officeDocument/2006/relationships/hyperlink" Target="http://www.ypppt.com/moban/" TargetMode="External"/><Relationship Id="rId7" Type="http://schemas.openxmlformats.org/officeDocument/2006/relationships/hyperlink" Target="http://www.ypppt.com/sucai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www.ypppt.com/tubiao/" TargetMode="External"/><Relationship Id="rId5" Type="http://schemas.openxmlformats.org/officeDocument/2006/relationships/hyperlink" Target="http://www.ypppt.com/beijing/" TargetMode="External"/><Relationship Id="rId4" Type="http://schemas.openxmlformats.org/officeDocument/2006/relationships/hyperlink" Target="http://www.ypppt.com/jieri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855412"/>
            <a:ext cx="5688816" cy="3015992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38169" y="1134020"/>
            <a:ext cx="478027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b="1" dirty="0" smtClean="0">
                <a:solidFill>
                  <a:schemeClr val="accent2"/>
                </a:solidFill>
                <a:ea typeface="宋体"/>
              </a:rPr>
              <a:t>BUSINESS</a:t>
            </a:r>
            <a:r>
              <a:rPr kumimoji="1" lang="zh-CN" altLang="en-US" sz="4400" b="1" dirty="0" smtClean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4400" b="1" dirty="0" smtClean="0">
                <a:solidFill>
                  <a:schemeClr val="accent2"/>
                </a:solidFill>
                <a:ea typeface="宋体"/>
              </a:rPr>
              <a:t>REPORT</a:t>
            </a:r>
            <a:endParaRPr kumimoji="1" lang="zh-CN" altLang="en-US" sz="4400" b="1" dirty="0">
              <a:solidFill>
                <a:schemeClr val="accent2"/>
              </a:solidFill>
              <a:ea typeface="宋体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8169" y="1816591"/>
            <a:ext cx="2595582" cy="8156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700" b="1" smtClean="0">
                <a:solidFill>
                  <a:srgbClr val="FFFFFF"/>
                </a:solidFill>
                <a:latin typeface="+mn-ea"/>
              </a:rPr>
              <a:t>商务报告</a:t>
            </a:r>
            <a:endParaRPr kumimoji="1" lang="zh-CN" altLang="en-US" sz="4700" b="1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8169" y="2972030"/>
            <a:ext cx="375227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ea typeface="微软雅黑"/>
                <a:cs typeface="Arial"/>
              </a:rPr>
              <a:t>点击此处添加文本内容，如关键词、部分简单介绍等。点击此处添加文本内容，如关键词、部分简单介绍等</a:t>
            </a:r>
            <a:r>
              <a:rPr kumimoji="1" lang="zh-CN" altLang="en-US" sz="1000" dirty="0" smtClean="0">
                <a:solidFill>
                  <a:srgbClr val="FFFFFF"/>
                </a:solidFill>
                <a:ea typeface="微软雅黑"/>
                <a:cs typeface="Arial"/>
              </a:rPr>
              <a:t>。</a:t>
            </a:r>
            <a:endParaRPr kumimoji="1" lang="zh-CN" altLang="en-US" sz="1000" dirty="0">
              <a:solidFill>
                <a:srgbClr val="FFFFFF"/>
              </a:solidFill>
              <a:ea typeface="微软雅黑"/>
              <a:cs typeface="Arial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8169" y="2705678"/>
            <a:ext cx="3752274" cy="225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960"/>
              </a:lnSpc>
            </a:pP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PRESENTED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BY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JANE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DOE</a:t>
            </a:r>
            <a:endParaRPr kumimoji="1" lang="en-US" altLang="zh-CN" sz="1000" dirty="0">
              <a:solidFill>
                <a:srgbClr val="F1B015"/>
              </a:solidFill>
              <a:ea typeface="微软雅黑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8823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77512" y="0"/>
            <a:ext cx="4566488" cy="5143500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上箭头 1"/>
          <p:cNvSpPr/>
          <p:nvPr/>
        </p:nvSpPr>
        <p:spPr>
          <a:xfrm>
            <a:off x="7648698" y="2859784"/>
            <a:ext cx="1099768" cy="2096222"/>
          </a:xfrm>
          <a:prstGeom prst="upArrow">
            <a:avLst/>
          </a:prstGeom>
          <a:gradFill>
            <a:gsLst>
              <a:gs pos="0">
                <a:schemeClr val="accent2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/>
          </a:p>
        </p:txBody>
      </p:sp>
      <p:sp>
        <p:nvSpPr>
          <p:cNvPr id="3" name="上箭头 2"/>
          <p:cNvSpPr/>
          <p:nvPr/>
        </p:nvSpPr>
        <p:spPr>
          <a:xfrm rot="10800000">
            <a:off x="467544" y="627535"/>
            <a:ext cx="1099768" cy="2096222"/>
          </a:xfrm>
          <a:prstGeom prst="upArrow">
            <a:avLst/>
          </a:prstGeom>
          <a:gradFill>
            <a:gsLst>
              <a:gs pos="0">
                <a:schemeClr val="bg1">
                  <a:alpha val="66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3455713" y="1275277"/>
            <a:ext cx="2232578" cy="223257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400000" algn="t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4024" tIns="214024" rIns="214024" bIns="214024" numCol="1" spcCol="1270" anchor="ctr" anchorCtr="0">
            <a:noAutofit/>
          </a:bodyPr>
          <a:lstStyle/>
          <a:p>
            <a:pPr algn="ctr"/>
            <a:endParaRPr lang="en-US" altLang="zh-CN" sz="12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2054608630"/>
              </p:ext>
            </p:extLst>
          </p:nvPr>
        </p:nvGraphicFramePr>
        <p:xfrm>
          <a:off x="2411760" y="1108826"/>
          <a:ext cx="4320480" cy="2565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矩形 5"/>
          <p:cNvSpPr/>
          <p:nvPr/>
        </p:nvSpPr>
        <p:spPr>
          <a:xfrm>
            <a:off x="467552" y="3454145"/>
            <a:ext cx="2865355" cy="1093873"/>
          </a:xfrm>
          <a:prstGeom prst="rect">
            <a:avLst/>
          </a:prstGeom>
          <a:effectLst/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1100" dirty="0">
                <a:solidFill>
                  <a:schemeClr val="bg1"/>
                </a:solidFill>
              </a:rPr>
              <a:t>双击图标可以对图表图形及文字的颜色、边框等进行选择。点击图表然后右键选择“编辑数据”即自动跳转到</a:t>
            </a:r>
            <a:r>
              <a:rPr lang="en-US" altLang="zh-CN" sz="1100" dirty="0">
                <a:solidFill>
                  <a:schemeClr val="bg1"/>
                </a:solidFill>
              </a:rPr>
              <a:t>Excel</a:t>
            </a:r>
            <a:r>
              <a:rPr lang="zh-CN" altLang="en-US" sz="1100" dirty="0">
                <a:solidFill>
                  <a:schemeClr val="bg1"/>
                </a:solidFill>
              </a:rPr>
              <a:t>中对图表的数据信息进行编辑。</a:t>
            </a:r>
            <a:endParaRPr lang="en-US" altLang="zh-CN" sz="1100" dirty="0">
              <a:solidFill>
                <a:schemeClr val="bg1"/>
              </a:solidFill>
            </a:endParaRPr>
          </a:p>
        </p:txBody>
      </p:sp>
      <p:sp>
        <p:nvSpPr>
          <p:cNvPr id="7" name="TextBox 56"/>
          <p:cNvSpPr txBox="1"/>
          <p:nvPr/>
        </p:nvSpPr>
        <p:spPr>
          <a:xfrm>
            <a:off x="467552" y="3021080"/>
            <a:ext cx="2865355" cy="461665"/>
          </a:xfrm>
          <a:prstGeom prst="rect">
            <a:avLst/>
          </a:prstGeom>
          <a:noFill/>
          <a:effectLst/>
        </p:spPr>
        <p:txBody>
          <a:bodyPr wrap="square" lIns="91424" tIns="45712" rIns="91424" bIns="45712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114300" dist="63500" dir="2700000" algn="tl">
                    <a:srgbClr val="000000">
                      <a:alpha val="20000"/>
                    </a:srgbClr>
                  </a:outerShdw>
                </a:effectLst>
                <a:latin typeface="+mj-lt"/>
                <a:ea typeface="方正粗宋简体" panose="03000509000000000000" pitchFamily="65" charset="-122"/>
              </a:defRPr>
            </a:lvl1pPr>
          </a:lstStyle>
          <a:p>
            <a:pPr algn="l"/>
            <a:r>
              <a:rPr lang="en-US" altLang="zh-CN" sz="2400" b="1" dirty="0">
                <a:solidFill>
                  <a:srgbClr val="404040"/>
                </a:solidFill>
                <a:effectLst/>
                <a:latin typeface="+mn-lt"/>
              </a:rPr>
              <a:t>LOREM IPSUM</a:t>
            </a:r>
            <a:endParaRPr lang="zh-CN" altLang="en-US" sz="2400" b="1" dirty="0">
              <a:solidFill>
                <a:srgbClr val="404040"/>
              </a:solidFill>
              <a:effectLst/>
              <a:latin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940153" y="988599"/>
            <a:ext cx="2736304" cy="1093873"/>
          </a:xfrm>
          <a:prstGeom prst="rect">
            <a:avLst/>
          </a:prstGeom>
          <a:effectLst/>
        </p:spPr>
        <p:txBody>
          <a:bodyPr wrap="square" lIns="91424" tIns="45712" rIns="91424" bIns="45712">
            <a:spAutoFit/>
          </a:bodyPr>
          <a:lstStyle/>
          <a:p>
            <a:pPr algn="r">
              <a:lnSpc>
                <a:spcPct val="150000"/>
              </a:lnSpc>
              <a:spcBef>
                <a:spcPts val="600"/>
              </a:spcBef>
            </a:pPr>
            <a:r>
              <a:rPr lang="zh-CN" altLang="en-US" sz="1100" dirty="0">
                <a:solidFill>
                  <a:schemeClr val="bg1"/>
                </a:solidFill>
              </a:rPr>
              <a:t>双击图标可以对图表图形及文字的颜色、边框等进行选择。点击图表然后右键选择“编辑数据”即自动跳转到</a:t>
            </a:r>
            <a:r>
              <a:rPr lang="en-US" altLang="zh-CN" sz="1100" dirty="0">
                <a:solidFill>
                  <a:schemeClr val="bg1"/>
                </a:solidFill>
              </a:rPr>
              <a:t>Excel</a:t>
            </a:r>
            <a:r>
              <a:rPr lang="zh-CN" altLang="en-US" sz="1100" dirty="0">
                <a:solidFill>
                  <a:schemeClr val="bg1"/>
                </a:solidFill>
              </a:rPr>
              <a:t>中对图表的数据信息进行编辑。</a:t>
            </a:r>
            <a:endParaRPr lang="en-US" altLang="zh-CN" sz="1100" dirty="0">
              <a:solidFill>
                <a:schemeClr val="bg1"/>
              </a:solidFill>
            </a:endParaRPr>
          </a:p>
        </p:txBody>
      </p:sp>
      <p:sp>
        <p:nvSpPr>
          <p:cNvPr id="9" name="TextBox 58"/>
          <p:cNvSpPr txBox="1"/>
          <p:nvPr/>
        </p:nvSpPr>
        <p:spPr>
          <a:xfrm>
            <a:off x="5940153" y="555534"/>
            <a:ext cx="2736304" cy="461665"/>
          </a:xfrm>
          <a:prstGeom prst="rect">
            <a:avLst/>
          </a:prstGeom>
          <a:noFill/>
          <a:effectLst/>
        </p:spPr>
        <p:txBody>
          <a:bodyPr wrap="square" lIns="91424" tIns="45712" rIns="91424" bIns="45712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114300" dist="63500" dir="2700000" algn="tl">
                    <a:srgbClr val="000000">
                      <a:alpha val="20000"/>
                    </a:srgbClr>
                  </a:outerShdw>
                </a:effectLst>
                <a:latin typeface="+mj-lt"/>
                <a:ea typeface="方正粗宋简体" panose="03000509000000000000" pitchFamily="65" charset="-122"/>
              </a:defRPr>
            </a:lvl1pPr>
          </a:lstStyle>
          <a:p>
            <a:pPr algn="r"/>
            <a:r>
              <a:rPr lang="en-US" altLang="zh-CN" sz="2400" b="1" dirty="0">
                <a:solidFill>
                  <a:srgbClr val="F1B015"/>
                </a:solidFill>
                <a:effectLst/>
                <a:latin typeface="+mn-lt"/>
              </a:rPr>
              <a:t>LOREM IPSUM</a:t>
            </a:r>
            <a:endParaRPr lang="zh-CN" altLang="en-US" sz="2400" b="1" dirty="0">
              <a:solidFill>
                <a:srgbClr val="F1B015"/>
              </a:solidFill>
              <a:effectLst/>
              <a:latin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17414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2950184"/>
            <a:ext cx="9144000" cy="134044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39605" y="2950184"/>
            <a:ext cx="816700" cy="1333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8800" b="1" dirty="0" smtClean="0">
                <a:solidFill>
                  <a:srgbClr val="1D1D1D"/>
                </a:solidFill>
                <a:ea typeface="宋体"/>
              </a:rPr>
              <a:t>3</a:t>
            </a:r>
            <a:endParaRPr kumimoji="1" lang="zh-CN" altLang="en-US" sz="8800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50762" y="317628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dirty="0" smtClean="0">
                <a:solidFill>
                  <a:srgbClr val="1D1D1D"/>
                </a:solidFill>
                <a:latin typeface="+mn-ea"/>
              </a:rPr>
              <a:t>经验教训</a:t>
            </a:r>
            <a:endParaRPr kumimoji="1" lang="zh-CN" altLang="en-US" sz="4800" dirty="0">
              <a:solidFill>
                <a:srgbClr val="1D1D1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64906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心圆 1"/>
          <p:cNvSpPr/>
          <p:nvPr/>
        </p:nvSpPr>
        <p:spPr>
          <a:xfrm>
            <a:off x="1051312" y="1931424"/>
            <a:ext cx="2261374" cy="2261374"/>
          </a:xfrm>
          <a:prstGeom prst="donut">
            <a:avLst>
              <a:gd name="adj" fmla="val 386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椭圆 2"/>
          <p:cNvSpPr>
            <a:spLocks noChangeAspect="1"/>
          </p:cNvSpPr>
          <p:nvPr/>
        </p:nvSpPr>
        <p:spPr>
          <a:xfrm>
            <a:off x="964381" y="1901512"/>
            <a:ext cx="720000" cy="720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>
            <a:spLocks noChangeAspect="1"/>
          </p:cNvSpPr>
          <p:nvPr/>
        </p:nvSpPr>
        <p:spPr>
          <a:xfrm>
            <a:off x="2670196" y="1901512"/>
            <a:ext cx="720000" cy="720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>
            <a:spLocks noChangeAspect="1"/>
          </p:cNvSpPr>
          <p:nvPr/>
        </p:nvSpPr>
        <p:spPr>
          <a:xfrm>
            <a:off x="2679617" y="3392697"/>
            <a:ext cx="720000" cy="720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>
            <a:spLocks noChangeAspect="1"/>
          </p:cNvSpPr>
          <p:nvPr/>
        </p:nvSpPr>
        <p:spPr>
          <a:xfrm>
            <a:off x="1042064" y="3497404"/>
            <a:ext cx="720000" cy="720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1641999" y="2522111"/>
            <a:ext cx="1080000" cy="1080000"/>
          </a:xfrm>
          <a:prstGeom prst="ellipse">
            <a:avLst/>
          </a:prstGeom>
          <a:solidFill>
            <a:srgbClr val="F1B015"/>
          </a:solidFill>
          <a:ln>
            <a:solidFill>
              <a:srgbClr val="B986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218"/>
          <p:cNvSpPr>
            <a:spLocks noChangeAspect="1" noEditPoints="1"/>
          </p:cNvSpPr>
          <p:nvPr/>
        </p:nvSpPr>
        <p:spPr bwMode="auto">
          <a:xfrm>
            <a:off x="1925169" y="2792111"/>
            <a:ext cx="513659" cy="540000"/>
          </a:xfrm>
          <a:custGeom>
            <a:avLst/>
            <a:gdLst>
              <a:gd name="T0" fmla="*/ 61 w 117"/>
              <a:gd name="T1" fmla="*/ 38 h 123"/>
              <a:gd name="T2" fmla="*/ 72 w 117"/>
              <a:gd name="T3" fmla="*/ 43 h 123"/>
              <a:gd name="T4" fmla="*/ 76 w 117"/>
              <a:gd name="T5" fmla="*/ 47 h 123"/>
              <a:gd name="T6" fmla="*/ 63 w 117"/>
              <a:gd name="T7" fmla="*/ 62 h 123"/>
              <a:gd name="T8" fmla="*/ 61 w 117"/>
              <a:gd name="T9" fmla="*/ 59 h 123"/>
              <a:gd name="T10" fmla="*/ 54 w 117"/>
              <a:gd name="T11" fmla="*/ 57 h 123"/>
              <a:gd name="T12" fmla="*/ 49 w 117"/>
              <a:gd name="T13" fmla="*/ 59 h 123"/>
              <a:gd name="T14" fmla="*/ 24 w 117"/>
              <a:gd name="T15" fmla="*/ 83 h 123"/>
              <a:gd name="T16" fmla="*/ 20 w 117"/>
              <a:gd name="T17" fmla="*/ 88 h 123"/>
              <a:gd name="T18" fmla="*/ 20 w 117"/>
              <a:gd name="T19" fmla="*/ 94 h 123"/>
              <a:gd name="T20" fmla="*/ 24 w 117"/>
              <a:gd name="T21" fmla="*/ 100 h 123"/>
              <a:gd name="T22" fmla="*/ 27 w 117"/>
              <a:gd name="T23" fmla="*/ 102 h 123"/>
              <a:gd name="T24" fmla="*/ 33 w 117"/>
              <a:gd name="T25" fmla="*/ 104 h 123"/>
              <a:gd name="T26" fmla="*/ 38 w 117"/>
              <a:gd name="T27" fmla="*/ 102 h 123"/>
              <a:gd name="T28" fmla="*/ 51 w 117"/>
              <a:gd name="T29" fmla="*/ 91 h 123"/>
              <a:gd name="T30" fmla="*/ 58 w 117"/>
              <a:gd name="T31" fmla="*/ 88 h 123"/>
              <a:gd name="T32" fmla="*/ 65 w 117"/>
              <a:gd name="T33" fmla="*/ 91 h 123"/>
              <a:gd name="T34" fmla="*/ 67 w 117"/>
              <a:gd name="T35" fmla="*/ 97 h 123"/>
              <a:gd name="T36" fmla="*/ 65 w 117"/>
              <a:gd name="T37" fmla="*/ 104 h 123"/>
              <a:gd name="T38" fmla="*/ 45 w 117"/>
              <a:gd name="T39" fmla="*/ 121 h 123"/>
              <a:gd name="T40" fmla="*/ 33 w 117"/>
              <a:gd name="T41" fmla="*/ 123 h 123"/>
              <a:gd name="T42" fmla="*/ 11 w 117"/>
              <a:gd name="T43" fmla="*/ 114 h 123"/>
              <a:gd name="T44" fmla="*/ 3 w 117"/>
              <a:gd name="T45" fmla="*/ 102 h 123"/>
              <a:gd name="T46" fmla="*/ 3 w 117"/>
              <a:gd name="T47" fmla="*/ 79 h 123"/>
              <a:gd name="T48" fmla="*/ 32 w 117"/>
              <a:gd name="T49" fmla="*/ 47 h 123"/>
              <a:gd name="T50" fmla="*/ 54 w 117"/>
              <a:gd name="T51" fmla="*/ 38 h 123"/>
              <a:gd name="T52" fmla="*/ 97 w 117"/>
              <a:gd name="T53" fmla="*/ 3 h 123"/>
              <a:gd name="T54" fmla="*/ 108 w 117"/>
              <a:gd name="T55" fmla="*/ 9 h 123"/>
              <a:gd name="T56" fmla="*/ 117 w 117"/>
              <a:gd name="T57" fmla="*/ 32 h 123"/>
              <a:gd name="T58" fmla="*/ 108 w 117"/>
              <a:gd name="T59" fmla="*/ 54 h 123"/>
              <a:gd name="T60" fmla="*/ 75 w 117"/>
              <a:gd name="T61" fmla="*/ 83 h 123"/>
              <a:gd name="T62" fmla="*/ 63 w 117"/>
              <a:gd name="T63" fmla="*/ 85 h 123"/>
              <a:gd name="T64" fmla="*/ 42 w 117"/>
              <a:gd name="T65" fmla="*/ 76 h 123"/>
              <a:gd name="T66" fmla="*/ 54 w 117"/>
              <a:gd name="T67" fmla="*/ 62 h 123"/>
              <a:gd name="T68" fmla="*/ 58 w 117"/>
              <a:gd name="T69" fmla="*/ 64 h 123"/>
              <a:gd name="T70" fmla="*/ 63 w 117"/>
              <a:gd name="T71" fmla="*/ 66 h 123"/>
              <a:gd name="T72" fmla="*/ 70 w 117"/>
              <a:gd name="T73" fmla="*/ 64 h 123"/>
              <a:gd name="T74" fmla="*/ 95 w 117"/>
              <a:gd name="T75" fmla="*/ 41 h 123"/>
              <a:gd name="T76" fmla="*/ 97 w 117"/>
              <a:gd name="T77" fmla="*/ 36 h 123"/>
              <a:gd name="T78" fmla="*/ 97 w 117"/>
              <a:gd name="T79" fmla="*/ 29 h 123"/>
              <a:gd name="T80" fmla="*/ 95 w 117"/>
              <a:gd name="T81" fmla="*/ 24 h 123"/>
              <a:gd name="T82" fmla="*/ 91 w 117"/>
              <a:gd name="T83" fmla="*/ 21 h 123"/>
              <a:gd name="T84" fmla="*/ 86 w 117"/>
              <a:gd name="T85" fmla="*/ 19 h 123"/>
              <a:gd name="T86" fmla="*/ 79 w 117"/>
              <a:gd name="T87" fmla="*/ 21 h 123"/>
              <a:gd name="T88" fmla="*/ 67 w 117"/>
              <a:gd name="T89" fmla="*/ 32 h 123"/>
              <a:gd name="T90" fmla="*/ 61 w 117"/>
              <a:gd name="T91" fmla="*/ 34 h 123"/>
              <a:gd name="T92" fmla="*/ 54 w 117"/>
              <a:gd name="T93" fmla="*/ 32 h 123"/>
              <a:gd name="T94" fmla="*/ 51 w 117"/>
              <a:gd name="T95" fmla="*/ 25 h 123"/>
              <a:gd name="T96" fmla="*/ 54 w 117"/>
              <a:gd name="T97" fmla="*/ 19 h 123"/>
              <a:gd name="T98" fmla="*/ 74 w 117"/>
              <a:gd name="T99" fmla="*/ 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17" h="123">
                <a:moveTo>
                  <a:pt x="54" y="38"/>
                </a:moveTo>
                <a:lnTo>
                  <a:pt x="61" y="38"/>
                </a:lnTo>
                <a:lnTo>
                  <a:pt x="66" y="41"/>
                </a:lnTo>
                <a:lnTo>
                  <a:pt x="72" y="43"/>
                </a:lnTo>
                <a:lnTo>
                  <a:pt x="75" y="45"/>
                </a:lnTo>
                <a:lnTo>
                  <a:pt x="76" y="47"/>
                </a:lnTo>
                <a:lnTo>
                  <a:pt x="78" y="47"/>
                </a:lnTo>
                <a:lnTo>
                  <a:pt x="63" y="62"/>
                </a:lnTo>
                <a:lnTo>
                  <a:pt x="62" y="60"/>
                </a:lnTo>
                <a:lnTo>
                  <a:pt x="61" y="59"/>
                </a:lnTo>
                <a:lnTo>
                  <a:pt x="57" y="58"/>
                </a:lnTo>
                <a:lnTo>
                  <a:pt x="54" y="57"/>
                </a:lnTo>
                <a:lnTo>
                  <a:pt x="51" y="58"/>
                </a:lnTo>
                <a:lnTo>
                  <a:pt x="49" y="59"/>
                </a:lnTo>
                <a:lnTo>
                  <a:pt x="46" y="60"/>
                </a:lnTo>
                <a:lnTo>
                  <a:pt x="24" y="83"/>
                </a:lnTo>
                <a:lnTo>
                  <a:pt x="21" y="85"/>
                </a:lnTo>
                <a:lnTo>
                  <a:pt x="20" y="88"/>
                </a:lnTo>
                <a:lnTo>
                  <a:pt x="20" y="91"/>
                </a:lnTo>
                <a:lnTo>
                  <a:pt x="20" y="94"/>
                </a:lnTo>
                <a:lnTo>
                  <a:pt x="21" y="97"/>
                </a:lnTo>
                <a:lnTo>
                  <a:pt x="24" y="100"/>
                </a:lnTo>
                <a:lnTo>
                  <a:pt x="24" y="100"/>
                </a:lnTo>
                <a:lnTo>
                  <a:pt x="27" y="102"/>
                </a:lnTo>
                <a:lnTo>
                  <a:pt x="31" y="104"/>
                </a:lnTo>
                <a:lnTo>
                  <a:pt x="33" y="104"/>
                </a:lnTo>
                <a:lnTo>
                  <a:pt x="36" y="104"/>
                </a:lnTo>
                <a:lnTo>
                  <a:pt x="38" y="102"/>
                </a:lnTo>
                <a:lnTo>
                  <a:pt x="41" y="100"/>
                </a:lnTo>
                <a:lnTo>
                  <a:pt x="51" y="91"/>
                </a:lnTo>
                <a:lnTo>
                  <a:pt x="54" y="89"/>
                </a:lnTo>
                <a:lnTo>
                  <a:pt x="58" y="88"/>
                </a:lnTo>
                <a:lnTo>
                  <a:pt x="61" y="89"/>
                </a:lnTo>
                <a:lnTo>
                  <a:pt x="65" y="91"/>
                </a:lnTo>
                <a:lnTo>
                  <a:pt x="66" y="94"/>
                </a:lnTo>
                <a:lnTo>
                  <a:pt x="67" y="97"/>
                </a:lnTo>
                <a:lnTo>
                  <a:pt x="66" y="101"/>
                </a:lnTo>
                <a:lnTo>
                  <a:pt x="65" y="104"/>
                </a:lnTo>
                <a:lnTo>
                  <a:pt x="55" y="114"/>
                </a:lnTo>
                <a:lnTo>
                  <a:pt x="45" y="121"/>
                </a:lnTo>
                <a:lnTo>
                  <a:pt x="33" y="123"/>
                </a:lnTo>
                <a:lnTo>
                  <a:pt x="33" y="123"/>
                </a:lnTo>
                <a:lnTo>
                  <a:pt x="21" y="121"/>
                </a:lnTo>
                <a:lnTo>
                  <a:pt x="11" y="114"/>
                </a:lnTo>
                <a:lnTo>
                  <a:pt x="10" y="113"/>
                </a:lnTo>
                <a:lnTo>
                  <a:pt x="3" y="102"/>
                </a:lnTo>
                <a:lnTo>
                  <a:pt x="0" y="91"/>
                </a:lnTo>
                <a:lnTo>
                  <a:pt x="3" y="79"/>
                </a:lnTo>
                <a:lnTo>
                  <a:pt x="10" y="70"/>
                </a:lnTo>
                <a:lnTo>
                  <a:pt x="32" y="47"/>
                </a:lnTo>
                <a:lnTo>
                  <a:pt x="42" y="40"/>
                </a:lnTo>
                <a:lnTo>
                  <a:pt x="54" y="38"/>
                </a:lnTo>
                <a:close/>
                <a:moveTo>
                  <a:pt x="86" y="0"/>
                </a:moveTo>
                <a:lnTo>
                  <a:pt x="97" y="3"/>
                </a:lnTo>
                <a:lnTo>
                  <a:pt x="107" y="9"/>
                </a:lnTo>
                <a:lnTo>
                  <a:pt x="108" y="9"/>
                </a:lnTo>
                <a:lnTo>
                  <a:pt x="114" y="20"/>
                </a:lnTo>
                <a:lnTo>
                  <a:pt x="117" y="32"/>
                </a:lnTo>
                <a:lnTo>
                  <a:pt x="114" y="43"/>
                </a:lnTo>
                <a:lnTo>
                  <a:pt x="108" y="54"/>
                </a:lnTo>
                <a:lnTo>
                  <a:pt x="86" y="76"/>
                </a:lnTo>
                <a:lnTo>
                  <a:pt x="75" y="83"/>
                </a:lnTo>
                <a:lnTo>
                  <a:pt x="63" y="85"/>
                </a:lnTo>
                <a:lnTo>
                  <a:pt x="63" y="85"/>
                </a:lnTo>
                <a:lnTo>
                  <a:pt x="51" y="83"/>
                </a:lnTo>
                <a:lnTo>
                  <a:pt x="42" y="76"/>
                </a:lnTo>
                <a:lnTo>
                  <a:pt x="41" y="75"/>
                </a:lnTo>
                <a:lnTo>
                  <a:pt x="54" y="62"/>
                </a:lnTo>
                <a:lnTo>
                  <a:pt x="55" y="63"/>
                </a:lnTo>
                <a:lnTo>
                  <a:pt x="58" y="64"/>
                </a:lnTo>
                <a:lnTo>
                  <a:pt x="61" y="66"/>
                </a:lnTo>
                <a:lnTo>
                  <a:pt x="63" y="66"/>
                </a:lnTo>
                <a:lnTo>
                  <a:pt x="67" y="66"/>
                </a:lnTo>
                <a:lnTo>
                  <a:pt x="70" y="64"/>
                </a:lnTo>
                <a:lnTo>
                  <a:pt x="72" y="63"/>
                </a:lnTo>
                <a:lnTo>
                  <a:pt x="95" y="41"/>
                </a:lnTo>
                <a:lnTo>
                  <a:pt x="96" y="38"/>
                </a:lnTo>
                <a:lnTo>
                  <a:pt x="97" y="36"/>
                </a:lnTo>
                <a:lnTo>
                  <a:pt x="97" y="32"/>
                </a:lnTo>
                <a:lnTo>
                  <a:pt x="97" y="29"/>
                </a:lnTo>
                <a:lnTo>
                  <a:pt x="96" y="26"/>
                </a:lnTo>
                <a:lnTo>
                  <a:pt x="95" y="24"/>
                </a:lnTo>
                <a:lnTo>
                  <a:pt x="93" y="22"/>
                </a:lnTo>
                <a:lnTo>
                  <a:pt x="91" y="21"/>
                </a:lnTo>
                <a:lnTo>
                  <a:pt x="88" y="20"/>
                </a:lnTo>
                <a:lnTo>
                  <a:pt x="86" y="19"/>
                </a:lnTo>
                <a:lnTo>
                  <a:pt x="82" y="20"/>
                </a:lnTo>
                <a:lnTo>
                  <a:pt x="79" y="21"/>
                </a:lnTo>
                <a:lnTo>
                  <a:pt x="76" y="22"/>
                </a:lnTo>
                <a:lnTo>
                  <a:pt x="67" y="32"/>
                </a:lnTo>
                <a:lnTo>
                  <a:pt x="65" y="34"/>
                </a:lnTo>
                <a:lnTo>
                  <a:pt x="61" y="34"/>
                </a:lnTo>
                <a:lnTo>
                  <a:pt x="57" y="34"/>
                </a:lnTo>
                <a:lnTo>
                  <a:pt x="54" y="32"/>
                </a:lnTo>
                <a:lnTo>
                  <a:pt x="51" y="29"/>
                </a:lnTo>
                <a:lnTo>
                  <a:pt x="51" y="25"/>
                </a:lnTo>
                <a:lnTo>
                  <a:pt x="51" y="21"/>
                </a:lnTo>
                <a:lnTo>
                  <a:pt x="54" y="19"/>
                </a:lnTo>
                <a:lnTo>
                  <a:pt x="63" y="9"/>
                </a:lnTo>
                <a:lnTo>
                  <a:pt x="74" y="3"/>
                </a:lnTo>
                <a:lnTo>
                  <a:pt x="8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" name="组合 12"/>
          <p:cNvGrpSpPr>
            <a:grpSpLocks noChangeAspect="1"/>
          </p:cNvGrpSpPr>
          <p:nvPr/>
        </p:nvGrpSpPr>
        <p:grpSpPr>
          <a:xfrm>
            <a:off x="1239449" y="2099562"/>
            <a:ext cx="173775" cy="216000"/>
            <a:chOff x="1103314" y="674687"/>
            <a:chExt cx="169863" cy="211138"/>
          </a:xfrm>
        </p:grpSpPr>
        <p:sp>
          <p:nvSpPr>
            <p:cNvPr id="10" name="Oval 6"/>
            <p:cNvSpPr>
              <a:spLocks noChangeArrowheads="1"/>
            </p:cNvSpPr>
            <p:nvPr/>
          </p:nvSpPr>
          <p:spPr bwMode="auto">
            <a:xfrm>
              <a:off x="1130301" y="674687"/>
              <a:ext cx="112713" cy="112713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103314" y="808037"/>
              <a:ext cx="169863" cy="77788"/>
            </a:xfrm>
            <a:custGeom>
              <a:avLst/>
              <a:gdLst>
                <a:gd name="T0" fmla="*/ 80 w 107"/>
                <a:gd name="T1" fmla="*/ 0 h 49"/>
                <a:gd name="T2" fmla="*/ 102 w 107"/>
                <a:gd name="T3" fmla="*/ 9 h 49"/>
                <a:gd name="T4" fmla="*/ 107 w 107"/>
                <a:gd name="T5" fmla="*/ 49 h 49"/>
                <a:gd name="T6" fmla="*/ 0 w 107"/>
                <a:gd name="T7" fmla="*/ 49 h 49"/>
                <a:gd name="T8" fmla="*/ 4 w 107"/>
                <a:gd name="T9" fmla="*/ 9 h 49"/>
                <a:gd name="T10" fmla="*/ 27 w 107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49">
                  <a:moveTo>
                    <a:pt x="80" y="0"/>
                  </a:moveTo>
                  <a:lnTo>
                    <a:pt x="102" y="9"/>
                  </a:lnTo>
                  <a:lnTo>
                    <a:pt x="107" y="49"/>
                  </a:lnTo>
                  <a:lnTo>
                    <a:pt x="0" y="49"/>
                  </a:lnTo>
                  <a:lnTo>
                    <a:pt x="4" y="9"/>
                  </a:lnTo>
                  <a:lnTo>
                    <a:pt x="27" y="0"/>
                  </a:ln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2" name="组合 17"/>
          <p:cNvGrpSpPr>
            <a:grpSpLocks noChangeAspect="1"/>
          </p:cNvGrpSpPr>
          <p:nvPr/>
        </p:nvGrpSpPr>
        <p:grpSpPr>
          <a:xfrm>
            <a:off x="2924628" y="2155917"/>
            <a:ext cx="268485" cy="216000"/>
            <a:chOff x="1082676" y="1274762"/>
            <a:chExt cx="211138" cy="169863"/>
          </a:xfrm>
        </p:grpSpPr>
        <p:sp>
          <p:nvSpPr>
            <p:cNvPr id="13" name="Rectangle 20"/>
            <p:cNvSpPr>
              <a:spLocks noChangeArrowheads="1"/>
            </p:cNvSpPr>
            <p:nvPr/>
          </p:nvSpPr>
          <p:spPr bwMode="auto">
            <a:xfrm>
              <a:off x="1082676" y="1274762"/>
              <a:ext cx="211138" cy="169863"/>
            </a:xfrm>
            <a:prstGeom prst="rect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Line 21"/>
            <p:cNvSpPr>
              <a:spLocks noChangeShapeType="1"/>
            </p:cNvSpPr>
            <p:nvPr/>
          </p:nvSpPr>
          <p:spPr bwMode="auto">
            <a:xfrm flipV="1">
              <a:off x="1103314" y="1339850"/>
              <a:ext cx="42863" cy="6985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22"/>
            <p:cNvSpPr>
              <a:spLocks/>
            </p:cNvSpPr>
            <p:nvPr/>
          </p:nvSpPr>
          <p:spPr bwMode="auto">
            <a:xfrm>
              <a:off x="1103314" y="1317625"/>
              <a:ext cx="169863" cy="42863"/>
            </a:xfrm>
            <a:custGeom>
              <a:avLst/>
              <a:gdLst>
                <a:gd name="T0" fmla="*/ 107 w 107"/>
                <a:gd name="T1" fmla="*/ 0 h 27"/>
                <a:gd name="T2" fmla="*/ 53 w 107"/>
                <a:gd name="T3" fmla="*/ 27 h 27"/>
                <a:gd name="T4" fmla="*/ 0 w 10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7" h="27">
                  <a:moveTo>
                    <a:pt x="107" y="0"/>
                  </a:moveTo>
                  <a:lnTo>
                    <a:pt x="53" y="27"/>
                  </a:lnTo>
                  <a:lnTo>
                    <a:pt x="0" y="0"/>
                  </a:ln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Line 23"/>
            <p:cNvSpPr>
              <a:spLocks noChangeShapeType="1"/>
            </p:cNvSpPr>
            <p:nvPr/>
          </p:nvSpPr>
          <p:spPr bwMode="auto">
            <a:xfrm flipH="1" flipV="1">
              <a:off x="1230314" y="1339850"/>
              <a:ext cx="42863" cy="6985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7" name="组合 30"/>
          <p:cNvGrpSpPr>
            <a:grpSpLocks noChangeAspect="1"/>
          </p:cNvGrpSpPr>
          <p:nvPr/>
        </p:nvGrpSpPr>
        <p:grpSpPr>
          <a:xfrm>
            <a:off x="1267058" y="3752697"/>
            <a:ext cx="268485" cy="216000"/>
            <a:chOff x="1082676" y="3014662"/>
            <a:chExt cx="211138" cy="169863"/>
          </a:xfrm>
        </p:grpSpPr>
        <p:sp>
          <p:nvSpPr>
            <p:cNvPr id="18" name="Line 86"/>
            <p:cNvSpPr>
              <a:spLocks noChangeShapeType="1"/>
            </p:cNvSpPr>
            <p:nvPr/>
          </p:nvSpPr>
          <p:spPr bwMode="auto">
            <a:xfrm flipH="1">
              <a:off x="1082676" y="3014662"/>
              <a:ext cx="21113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Line 87"/>
            <p:cNvSpPr>
              <a:spLocks noChangeShapeType="1"/>
            </p:cNvSpPr>
            <p:nvPr/>
          </p:nvSpPr>
          <p:spPr bwMode="auto">
            <a:xfrm>
              <a:off x="1082676" y="3184525"/>
              <a:ext cx="21113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Line 88"/>
            <p:cNvSpPr>
              <a:spLocks noChangeShapeType="1"/>
            </p:cNvSpPr>
            <p:nvPr/>
          </p:nvSpPr>
          <p:spPr bwMode="auto">
            <a:xfrm>
              <a:off x="1103314" y="3036887"/>
              <a:ext cx="1428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Line 89"/>
            <p:cNvSpPr>
              <a:spLocks noChangeShapeType="1"/>
            </p:cNvSpPr>
            <p:nvPr/>
          </p:nvSpPr>
          <p:spPr bwMode="auto">
            <a:xfrm>
              <a:off x="1123951" y="3036887"/>
              <a:ext cx="1428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Line 90"/>
            <p:cNvSpPr>
              <a:spLocks noChangeShapeType="1"/>
            </p:cNvSpPr>
            <p:nvPr/>
          </p:nvSpPr>
          <p:spPr bwMode="auto">
            <a:xfrm>
              <a:off x="1146176" y="3036887"/>
              <a:ext cx="1428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Rectangle 91"/>
            <p:cNvSpPr>
              <a:spLocks noChangeArrowheads="1"/>
            </p:cNvSpPr>
            <p:nvPr/>
          </p:nvSpPr>
          <p:spPr bwMode="auto">
            <a:xfrm>
              <a:off x="1109664" y="3092450"/>
              <a:ext cx="42863" cy="57150"/>
            </a:xfrm>
            <a:prstGeom prst="rect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Line 92"/>
            <p:cNvSpPr>
              <a:spLocks noChangeShapeType="1"/>
            </p:cNvSpPr>
            <p:nvPr/>
          </p:nvSpPr>
          <p:spPr bwMode="auto">
            <a:xfrm>
              <a:off x="1174751" y="3092450"/>
              <a:ext cx="49213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Rectangle 93"/>
            <p:cNvSpPr>
              <a:spLocks noChangeArrowheads="1"/>
            </p:cNvSpPr>
            <p:nvPr/>
          </p:nvSpPr>
          <p:spPr bwMode="auto">
            <a:xfrm>
              <a:off x="1082676" y="3014662"/>
              <a:ext cx="211138" cy="42863"/>
            </a:xfrm>
            <a:prstGeom prst="rect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94"/>
            <p:cNvSpPr>
              <a:spLocks/>
            </p:cNvSpPr>
            <p:nvPr/>
          </p:nvSpPr>
          <p:spPr bwMode="auto">
            <a:xfrm>
              <a:off x="1082676" y="3078162"/>
              <a:ext cx="211138" cy="106363"/>
            </a:xfrm>
            <a:custGeom>
              <a:avLst/>
              <a:gdLst>
                <a:gd name="T0" fmla="*/ 133 w 133"/>
                <a:gd name="T1" fmla="*/ 0 h 67"/>
                <a:gd name="T2" fmla="*/ 133 w 133"/>
                <a:gd name="T3" fmla="*/ 67 h 67"/>
                <a:gd name="T4" fmla="*/ 0 w 133"/>
                <a:gd name="T5" fmla="*/ 67 h 67"/>
                <a:gd name="T6" fmla="*/ 0 w 133"/>
                <a:gd name="T7" fmla="*/ 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67">
                  <a:moveTo>
                    <a:pt x="133" y="0"/>
                  </a:moveTo>
                  <a:lnTo>
                    <a:pt x="133" y="67"/>
                  </a:lnTo>
                  <a:lnTo>
                    <a:pt x="0" y="67"/>
                  </a:lnTo>
                  <a:lnTo>
                    <a:pt x="0" y="5"/>
                  </a:ln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Line 95"/>
            <p:cNvSpPr>
              <a:spLocks noChangeShapeType="1"/>
            </p:cNvSpPr>
            <p:nvPr/>
          </p:nvSpPr>
          <p:spPr bwMode="auto">
            <a:xfrm>
              <a:off x="1174751" y="3092450"/>
              <a:ext cx="49213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Line 96"/>
            <p:cNvSpPr>
              <a:spLocks noChangeShapeType="1"/>
            </p:cNvSpPr>
            <p:nvPr/>
          </p:nvSpPr>
          <p:spPr bwMode="auto">
            <a:xfrm>
              <a:off x="1174751" y="3121025"/>
              <a:ext cx="98425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Line 97"/>
            <p:cNvSpPr>
              <a:spLocks noChangeShapeType="1"/>
            </p:cNvSpPr>
            <p:nvPr/>
          </p:nvSpPr>
          <p:spPr bwMode="auto">
            <a:xfrm>
              <a:off x="1174751" y="3149600"/>
              <a:ext cx="98425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0" name="组合 39"/>
          <p:cNvGrpSpPr>
            <a:grpSpLocks noChangeAspect="1"/>
          </p:cNvGrpSpPr>
          <p:nvPr/>
        </p:nvGrpSpPr>
        <p:grpSpPr>
          <a:xfrm>
            <a:off x="2879359" y="3644697"/>
            <a:ext cx="320516" cy="216000"/>
            <a:chOff x="6084888" y="2105025"/>
            <a:chExt cx="146050" cy="98425"/>
          </a:xfrm>
        </p:grpSpPr>
        <p:sp>
          <p:nvSpPr>
            <p:cNvPr id="31" name="Freeform 393"/>
            <p:cNvSpPr>
              <a:spLocks/>
            </p:cNvSpPr>
            <p:nvPr/>
          </p:nvSpPr>
          <p:spPr bwMode="auto">
            <a:xfrm>
              <a:off x="6084888" y="2105025"/>
              <a:ext cx="146050" cy="33338"/>
            </a:xfrm>
            <a:custGeom>
              <a:avLst/>
              <a:gdLst>
                <a:gd name="T0" fmla="*/ 0 w 120"/>
                <a:gd name="T1" fmla="*/ 27 h 27"/>
                <a:gd name="T2" fmla="*/ 60 w 120"/>
                <a:gd name="T3" fmla="*/ 0 h 27"/>
                <a:gd name="T4" fmla="*/ 120 w 1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0" h="27">
                  <a:moveTo>
                    <a:pt x="0" y="27"/>
                  </a:moveTo>
                  <a:cubicBezTo>
                    <a:pt x="14" y="10"/>
                    <a:pt x="36" y="0"/>
                    <a:pt x="60" y="0"/>
                  </a:cubicBezTo>
                  <a:cubicBezTo>
                    <a:pt x="84" y="0"/>
                    <a:pt x="106" y="10"/>
                    <a:pt x="120" y="2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94"/>
            <p:cNvSpPr>
              <a:spLocks/>
            </p:cNvSpPr>
            <p:nvPr/>
          </p:nvSpPr>
          <p:spPr bwMode="auto">
            <a:xfrm>
              <a:off x="6105525" y="2132013"/>
              <a:ext cx="106363" cy="26988"/>
            </a:xfrm>
            <a:custGeom>
              <a:avLst/>
              <a:gdLst>
                <a:gd name="T0" fmla="*/ 0 w 87"/>
                <a:gd name="T1" fmla="*/ 21 h 21"/>
                <a:gd name="T2" fmla="*/ 43 w 87"/>
                <a:gd name="T3" fmla="*/ 0 h 21"/>
                <a:gd name="T4" fmla="*/ 87 w 87"/>
                <a:gd name="T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" h="21">
                  <a:moveTo>
                    <a:pt x="0" y="21"/>
                  </a:moveTo>
                  <a:cubicBezTo>
                    <a:pt x="10" y="8"/>
                    <a:pt x="25" y="0"/>
                    <a:pt x="43" y="0"/>
                  </a:cubicBezTo>
                  <a:cubicBezTo>
                    <a:pt x="61" y="0"/>
                    <a:pt x="76" y="8"/>
                    <a:pt x="87" y="21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95"/>
            <p:cNvSpPr>
              <a:spLocks/>
            </p:cNvSpPr>
            <p:nvPr/>
          </p:nvSpPr>
          <p:spPr bwMode="auto">
            <a:xfrm>
              <a:off x="6124575" y="2160588"/>
              <a:ext cx="66675" cy="17463"/>
            </a:xfrm>
            <a:custGeom>
              <a:avLst/>
              <a:gdLst>
                <a:gd name="T0" fmla="*/ 0 w 54"/>
                <a:gd name="T1" fmla="*/ 14 h 14"/>
                <a:gd name="T2" fmla="*/ 27 w 54"/>
                <a:gd name="T3" fmla="*/ 0 h 14"/>
                <a:gd name="T4" fmla="*/ 54 w 54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4">
                  <a:moveTo>
                    <a:pt x="0" y="14"/>
                  </a:moveTo>
                  <a:cubicBezTo>
                    <a:pt x="6" y="5"/>
                    <a:pt x="16" y="0"/>
                    <a:pt x="27" y="0"/>
                  </a:cubicBezTo>
                  <a:cubicBezTo>
                    <a:pt x="38" y="0"/>
                    <a:pt x="48" y="5"/>
                    <a:pt x="54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Oval 396"/>
            <p:cNvSpPr>
              <a:spLocks noChangeArrowheads="1"/>
            </p:cNvSpPr>
            <p:nvPr/>
          </p:nvSpPr>
          <p:spPr bwMode="auto">
            <a:xfrm>
              <a:off x="6153150" y="2193925"/>
              <a:ext cx="9525" cy="95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5" name="椭圆 34"/>
          <p:cNvSpPr>
            <a:spLocks noChangeAspect="1"/>
          </p:cNvSpPr>
          <p:nvPr/>
        </p:nvSpPr>
        <p:spPr>
          <a:xfrm>
            <a:off x="4298501" y="1733913"/>
            <a:ext cx="432000" cy="432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6" name="椭圆 35"/>
          <p:cNvSpPr>
            <a:spLocks noChangeAspect="1"/>
          </p:cNvSpPr>
          <p:nvPr/>
        </p:nvSpPr>
        <p:spPr>
          <a:xfrm>
            <a:off x="4298501" y="2426270"/>
            <a:ext cx="432000" cy="432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37" name="椭圆 36"/>
          <p:cNvSpPr>
            <a:spLocks noChangeAspect="1"/>
          </p:cNvSpPr>
          <p:nvPr/>
        </p:nvSpPr>
        <p:spPr>
          <a:xfrm>
            <a:off x="4298501" y="3118627"/>
            <a:ext cx="432000" cy="432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3</a:t>
            </a:r>
            <a:endParaRPr lang="zh-CN" altLang="en-US" dirty="0"/>
          </a:p>
        </p:txBody>
      </p:sp>
      <p:sp>
        <p:nvSpPr>
          <p:cNvPr id="38" name="椭圆 37"/>
          <p:cNvSpPr>
            <a:spLocks noChangeAspect="1"/>
          </p:cNvSpPr>
          <p:nvPr/>
        </p:nvSpPr>
        <p:spPr>
          <a:xfrm>
            <a:off x="4298501" y="3810983"/>
            <a:ext cx="432000" cy="432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4</a:t>
            </a:r>
            <a:endParaRPr lang="zh-CN" altLang="en-US" dirty="0"/>
          </a:p>
        </p:txBody>
      </p:sp>
      <p:grpSp>
        <p:nvGrpSpPr>
          <p:cNvPr id="39" name="组 38"/>
          <p:cNvGrpSpPr/>
          <p:nvPr/>
        </p:nvGrpSpPr>
        <p:grpSpPr>
          <a:xfrm>
            <a:off x="4838501" y="1578742"/>
            <a:ext cx="3282207" cy="704076"/>
            <a:chOff x="4838501" y="1901450"/>
            <a:chExt cx="3282207" cy="704076"/>
          </a:xfrm>
        </p:grpSpPr>
        <p:sp>
          <p:nvSpPr>
            <p:cNvPr id="40" name="文本框 8"/>
            <p:cNvSpPr txBox="1"/>
            <p:nvPr/>
          </p:nvSpPr>
          <p:spPr>
            <a:xfrm>
              <a:off x="4838502" y="1901450"/>
              <a:ext cx="2275201" cy="31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EXAMPLE </a:t>
              </a:r>
              <a:r>
                <a:rPr kumimoji="0" lang="en-US" altLang="zh-CN" sz="1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</a:t>
              </a:r>
              <a:endParaRPr kumimoji="0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4838501" y="2120778"/>
              <a:ext cx="3282207" cy="4847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rgbClr val="404040"/>
                  </a:solidFill>
                </a:rPr>
                <a:t>顶部</a:t>
              </a:r>
              <a:r>
                <a:rPr lang="zh-CN" altLang="en-US" sz="1000" dirty="0">
                  <a:solidFill>
                    <a:srgbClr val="404040"/>
                  </a:solidFill>
                </a:rPr>
                <a:t>“开始”面板中可以对字体、字号、颜色、行距等进行修改。建议正文</a:t>
              </a:r>
              <a:r>
                <a:rPr lang="en-US" altLang="zh-CN" sz="1000" dirty="0">
                  <a:solidFill>
                    <a:srgbClr val="404040"/>
                  </a:solidFill>
                </a:rPr>
                <a:t>10</a:t>
              </a:r>
              <a:r>
                <a:rPr lang="zh-CN" altLang="en-US" sz="1000" dirty="0">
                  <a:solidFill>
                    <a:srgbClr val="404040"/>
                  </a:solidFill>
                </a:rPr>
                <a:t>号字，</a:t>
              </a:r>
              <a:r>
                <a:rPr lang="en-US" altLang="zh-CN" sz="1000" dirty="0">
                  <a:solidFill>
                    <a:srgbClr val="404040"/>
                  </a:solidFill>
                </a:rPr>
                <a:t>1.3</a:t>
              </a:r>
              <a:r>
                <a:rPr lang="zh-CN" altLang="en-US" sz="1000" dirty="0">
                  <a:solidFill>
                    <a:srgbClr val="404040"/>
                  </a:solidFill>
                </a:rPr>
                <a:t>倍字间距。</a:t>
              </a:r>
            </a:p>
          </p:txBody>
        </p:sp>
      </p:grpSp>
      <p:grpSp>
        <p:nvGrpSpPr>
          <p:cNvPr id="42" name="组 41"/>
          <p:cNvGrpSpPr/>
          <p:nvPr/>
        </p:nvGrpSpPr>
        <p:grpSpPr>
          <a:xfrm>
            <a:off x="4838501" y="3650523"/>
            <a:ext cx="3282207" cy="704076"/>
            <a:chOff x="4838501" y="1901450"/>
            <a:chExt cx="3282207" cy="704076"/>
          </a:xfrm>
        </p:grpSpPr>
        <p:sp>
          <p:nvSpPr>
            <p:cNvPr id="43" name="文本框 8"/>
            <p:cNvSpPr txBox="1"/>
            <p:nvPr/>
          </p:nvSpPr>
          <p:spPr>
            <a:xfrm>
              <a:off x="4838502" y="1901450"/>
              <a:ext cx="2275201" cy="31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EXAMPLE </a:t>
              </a:r>
              <a:r>
                <a:rPr kumimoji="0" lang="en-US" altLang="zh-CN" sz="1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</a:t>
              </a:r>
              <a:endParaRPr kumimoji="0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4838501" y="2120778"/>
              <a:ext cx="3282207" cy="4847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rgbClr val="404040"/>
                  </a:solidFill>
                </a:rPr>
                <a:t>顶部</a:t>
              </a:r>
              <a:r>
                <a:rPr lang="zh-CN" altLang="en-US" sz="1000" dirty="0">
                  <a:solidFill>
                    <a:srgbClr val="404040"/>
                  </a:solidFill>
                </a:rPr>
                <a:t>“开始”面板中可以对字体、字号、颜色、行距等进行修改。建议正文</a:t>
              </a:r>
              <a:r>
                <a:rPr lang="en-US" altLang="zh-CN" sz="1000" dirty="0">
                  <a:solidFill>
                    <a:srgbClr val="404040"/>
                  </a:solidFill>
                </a:rPr>
                <a:t>10</a:t>
              </a:r>
              <a:r>
                <a:rPr lang="zh-CN" altLang="en-US" sz="1000" dirty="0">
                  <a:solidFill>
                    <a:srgbClr val="404040"/>
                  </a:solidFill>
                </a:rPr>
                <a:t>号字，</a:t>
              </a:r>
              <a:r>
                <a:rPr lang="en-US" altLang="zh-CN" sz="1000" dirty="0">
                  <a:solidFill>
                    <a:srgbClr val="404040"/>
                  </a:solidFill>
                </a:rPr>
                <a:t>1.3</a:t>
              </a:r>
              <a:r>
                <a:rPr lang="zh-CN" altLang="en-US" sz="1000" dirty="0">
                  <a:solidFill>
                    <a:srgbClr val="404040"/>
                  </a:solidFill>
                </a:rPr>
                <a:t>倍字间距。</a:t>
              </a:r>
            </a:p>
          </p:txBody>
        </p:sp>
      </p:grpSp>
      <p:grpSp>
        <p:nvGrpSpPr>
          <p:cNvPr id="45" name="组 44"/>
          <p:cNvGrpSpPr/>
          <p:nvPr/>
        </p:nvGrpSpPr>
        <p:grpSpPr>
          <a:xfrm>
            <a:off x="4838501" y="2269336"/>
            <a:ext cx="3282207" cy="704076"/>
            <a:chOff x="4838501" y="1901450"/>
            <a:chExt cx="3282207" cy="704076"/>
          </a:xfrm>
        </p:grpSpPr>
        <p:sp>
          <p:nvSpPr>
            <p:cNvPr id="46" name="文本框 8"/>
            <p:cNvSpPr txBox="1"/>
            <p:nvPr/>
          </p:nvSpPr>
          <p:spPr>
            <a:xfrm>
              <a:off x="4838502" y="1901450"/>
              <a:ext cx="2275201" cy="31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EXAMPLE </a:t>
              </a:r>
              <a:r>
                <a:rPr kumimoji="0" lang="en-US" altLang="zh-CN" sz="1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</a:t>
              </a:r>
              <a:endParaRPr kumimoji="0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4838501" y="2120778"/>
              <a:ext cx="3282207" cy="4847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rgbClr val="404040"/>
                  </a:solidFill>
                </a:rPr>
                <a:t>顶部</a:t>
              </a:r>
              <a:r>
                <a:rPr lang="zh-CN" altLang="en-US" sz="1000" dirty="0">
                  <a:solidFill>
                    <a:srgbClr val="404040"/>
                  </a:solidFill>
                </a:rPr>
                <a:t>“开始”面板中可以对字体、字号、颜色、行距等进行修改。建议正文</a:t>
              </a:r>
              <a:r>
                <a:rPr lang="en-US" altLang="zh-CN" sz="1000" dirty="0">
                  <a:solidFill>
                    <a:srgbClr val="404040"/>
                  </a:solidFill>
                </a:rPr>
                <a:t>10</a:t>
              </a:r>
              <a:r>
                <a:rPr lang="zh-CN" altLang="en-US" sz="1000" dirty="0">
                  <a:solidFill>
                    <a:srgbClr val="404040"/>
                  </a:solidFill>
                </a:rPr>
                <a:t>号字，</a:t>
              </a:r>
              <a:r>
                <a:rPr lang="en-US" altLang="zh-CN" sz="1000" dirty="0">
                  <a:solidFill>
                    <a:srgbClr val="404040"/>
                  </a:solidFill>
                </a:rPr>
                <a:t>1.3</a:t>
              </a:r>
              <a:r>
                <a:rPr lang="zh-CN" altLang="en-US" sz="1000" dirty="0">
                  <a:solidFill>
                    <a:srgbClr val="404040"/>
                  </a:solidFill>
                </a:rPr>
                <a:t>倍字间距。</a:t>
              </a:r>
            </a:p>
          </p:txBody>
        </p:sp>
      </p:grpSp>
      <p:grpSp>
        <p:nvGrpSpPr>
          <p:cNvPr id="48" name="组 47"/>
          <p:cNvGrpSpPr/>
          <p:nvPr/>
        </p:nvGrpSpPr>
        <p:grpSpPr>
          <a:xfrm>
            <a:off x="4838501" y="2959930"/>
            <a:ext cx="3282207" cy="704076"/>
            <a:chOff x="4838501" y="1901450"/>
            <a:chExt cx="3282207" cy="704076"/>
          </a:xfrm>
        </p:grpSpPr>
        <p:sp>
          <p:nvSpPr>
            <p:cNvPr id="49" name="文本框 8"/>
            <p:cNvSpPr txBox="1"/>
            <p:nvPr/>
          </p:nvSpPr>
          <p:spPr>
            <a:xfrm>
              <a:off x="4838502" y="1901450"/>
              <a:ext cx="2275201" cy="310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1" i="0" u="none" strike="noStrike" kern="1200" cap="none" spc="0" normalizeH="0" baseline="0" noProof="0" dirty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EXAMPLE </a:t>
              </a:r>
              <a:r>
                <a:rPr kumimoji="0" lang="en-US" altLang="zh-CN" sz="10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040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rPr>
                <a:t>TEXT</a:t>
              </a:r>
              <a:endParaRPr kumimoji="0" lang="en-US" altLang="zh-CN" sz="1000" b="1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4838501" y="2120778"/>
              <a:ext cx="3282207" cy="4847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000" dirty="0" smtClean="0">
                  <a:solidFill>
                    <a:srgbClr val="404040"/>
                  </a:solidFill>
                </a:rPr>
                <a:t>顶部</a:t>
              </a:r>
              <a:r>
                <a:rPr lang="zh-CN" altLang="en-US" sz="1000" dirty="0">
                  <a:solidFill>
                    <a:srgbClr val="404040"/>
                  </a:solidFill>
                </a:rPr>
                <a:t>“开始”面板中可以对字体、字号、颜色、行距等进行修改。建议正文</a:t>
              </a:r>
              <a:r>
                <a:rPr lang="en-US" altLang="zh-CN" sz="1000" dirty="0">
                  <a:solidFill>
                    <a:srgbClr val="404040"/>
                  </a:solidFill>
                </a:rPr>
                <a:t>10</a:t>
              </a:r>
              <a:r>
                <a:rPr lang="zh-CN" altLang="en-US" sz="1000" dirty="0">
                  <a:solidFill>
                    <a:srgbClr val="404040"/>
                  </a:solidFill>
                </a:rPr>
                <a:t>号字，</a:t>
              </a:r>
              <a:r>
                <a:rPr lang="en-US" altLang="zh-CN" sz="1000" dirty="0">
                  <a:solidFill>
                    <a:srgbClr val="404040"/>
                  </a:solidFill>
                </a:rPr>
                <a:t>1.3</a:t>
              </a:r>
              <a:r>
                <a:rPr lang="zh-CN" altLang="en-US" sz="1000" dirty="0">
                  <a:solidFill>
                    <a:srgbClr val="404040"/>
                  </a:solidFill>
                </a:rPr>
                <a:t>倍字间距。</a:t>
              </a:r>
            </a:p>
          </p:txBody>
        </p:sp>
      </p:grpSp>
      <p:sp>
        <p:nvSpPr>
          <p:cNvPr id="51" name="矩形 50"/>
          <p:cNvSpPr/>
          <p:nvPr/>
        </p:nvSpPr>
        <p:spPr>
          <a:xfrm>
            <a:off x="0" y="-1"/>
            <a:ext cx="9144000" cy="1234617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文本框 53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rgbClr val="404040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rgbClr val="404040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rgbClr val="404040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rgbClr val="404040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rgbClr val="404040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rgbClr val="404040"/>
              </a:solidFill>
              <a:ea typeface="微软雅黑"/>
              <a:cs typeface="微软雅黑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56" name="直线连接符 55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90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3" name="直线连接符 2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同侧圆角矩形 3"/>
          <p:cNvSpPr/>
          <p:nvPr/>
        </p:nvSpPr>
        <p:spPr>
          <a:xfrm>
            <a:off x="395536" y="1095586"/>
            <a:ext cx="2700300" cy="2124236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/>
          </a:p>
        </p:txBody>
      </p:sp>
      <p:sp>
        <p:nvSpPr>
          <p:cNvPr id="5" name="同侧圆角矩形 4"/>
          <p:cNvSpPr/>
          <p:nvPr/>
        </p:nvSpPr>
        <p:spPr>
          <a:xfrm>
            <a:off x="395536" y="3255828"/>
            <a:ext cx="2700300" cy="1062118"/>
          </a:xfrm>
          <a:prstGeom prst="round2SameRect">
            <a:avLst>
              <a:gd name="adj1" fmla="val 0"/>
              <a:gd name="adj2" fmla="val 614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530043" y="2125765"/>
            <a:ext cx="2421778" cy="484732"/>
          </a:xfrm>
          <a:prstGeom prst="rect">
            <a:avLst/>
          </a:prstGeom>
          <a:noFill/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FFFFFF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rgbClr val="FFFFFF"/>
              </a:solidFill>
            </a:endParaRPr>
          </a:p>
        </p:txBody>
      </p:sp>
      <p:sp>
        <p:nvSpPr>
          <p:cNvPr id="7" name="TextBox 79"/>
          <p:cNvSpPr txBox="1"/>
          <p:nvPr/>
        </p:nvSpPr>
        <p:spPr>
          <a:xfrm>
            <a:off x="530043" y="1845869"/>
            <a:ext cx="2421778" cy="311621"/>
          </a:xfrm>
          <a:prstGeom prst="rect">
            <a:avLst/>
          </a:prstGeom>
          <a:noFill/>
          <a:effectLst/>
        </p:spPr>
        <p:txBody>
          <a:bodyPr wrap="square" lIns="91424" tIns="45712" rIns="91424" bIns="45712" rtlCol="0">
            <a:spAutoFit/>
          </a:bodyPr>
          <a:lstStyle/>
          <a:p>
            <a:r>
              <a:rPr lang="en-US" altLang="zh-CN" sz="1400" b="1" dirty="0" smtClean="0">
                <a:solidFill>
                  <a:schemeClr val="bg1"/>
                </a:solidFill>
              </a:rPr>
              <a:t>TEXT</a:t>
            </a:r>
            <a:r>
              <a:rPr lang="zh-CN" altLang="en-US" sz="1400" b="1" dirty="0" smtClean="0">
                <a:solidFill>
                  <a:schemeClr val="bg1"/>
                </a:solidFill>
              </a:rPr>
              <a:t> </a:t>
            </a:r>
            <a:r>
              <a:rPr lang="en-US" altLang="zh-CN" sz="1400" b="1" dirty="0" smtClean="0">
                <a:solidFill>
                  <a:schemeClr val="bg1"/>
                </a:solidFill>
              </a:rPr>
              <a:t>HERE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cxnSp>
        <p:nvCxnSpPr>
          <p:cNvPr id="8" name="直接连接符 83"/>
          <p:cNvCxnSpPr/>
          <p:nvPr/>
        </p:nvCxnSpPr>
        <p:spPr>
          <a:xfrm>
            <a:off x="650223" y="2823778"/>
            <a:ext cx="2193593" cy="0"/>
          </a:xfrm>
          <a:prstGeom prst="line">
            <a:avLst/>
          </a:prstGeom>
          <a:ln w="34925" cap="rnd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4"/>
          <p:cNvCxnSpPr/>
          <p:nvPr/>
        </p:nvCxnSpPr>
        <p:spPr>
          <a:xfrm>
            <a:off x="650223" y="2821982"/>
            <a:ext cx="1437509" cy="0"/>
          </a:xfrm>
          <a:prstGeom prst="line">
            <a:avLst/>
          </a:prstGeom>
          <a:ln w="57150" cap="rnd">
            <a:solidFill>
              <a:schemeClr val="bg1"/>
            </a:solidFill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575558" y="1205347"/>
            <a:ext cx="825867" cy="646331"/>
          </a:xfrm>
          <a:prstGeom prst="rect">
            <a:avLst/>
          </a:prstGeom>
        </p:spPr>
        <p:txBody>
          <a:bodyPr wrap="none" lIns="91424" tIns="45712" rIns="91424" bIns="45712">
            <a:spAutoFit/>
          </a:bodyPr>
          <a:lstStyle/>
          <a:p>
            <a:r>
              <a:rPr lang="en-US" altLang="zh-CN" sz="36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70</a:t>
            </a:r>
            <a:r>
              <a:rPr lang="en-US" altLang="zh-CN" sz="24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%</a:t>
            </a:r>
            <a:endParaRPr lang="zh-CN" alt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627025" y="3543859"/>
            <a:ext cx="452588" cy="452588"/>
          </a:xfrm>
          <a:prstGeom prst="ellipse">
            <a:avLst/>
          </a:prstGeom>
          <a:noFill/>
          <a:ln w="190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grpSp>
        <p:nvGrpSpPr>
          <p:cNvPr id="13" name="组合 91"/>
          <p:cNvGrpSpPr/>
          <p:nvPr/>
        </p:nvGrpSpPr>
        <p:grpSpPr>
          <a:xfrm>
            <a:off x="739143" y="3629832"/>
            <a:ext cx="228351" cy="261219"/>
            <a:chOff x="10856093" y="315913"/>
            <a:chExt cx="419100" cy="479425"/>
          </a:xfrm>
          <a:solidFill>
            <a:srgbClr val="404040"/>
          </a:solidFill>
        </p:grpSpPr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0856093" y="315913"/>
              <a:ext cx="330200" cy="419100"/>
            </a:xfrm>
            <a:custGeom>
              <a:avLst/>
              <a:gdLst>
                <a:gd name="T0" fmla="*/ 208 w 208"/>
                <a:gd name="T1" fmla="*/ 264 h 264"/>
                <a:gd name="T2" fmla="*/ 0 w 208"/>
                <a:gd name="T3" fmla="*/ 264 h 264"/>
                <a:gd name="T4" fmla="*/ 0 w 208"/>
                <a:gd name="T5" fmla="*/ 0 h 264"/>
                <a:gd name="T6" fmla="*/ 208 w 208"/>
                <a:gd name="T7" fmla="*/ 0 h 264"/>
                <a:gd name="T8" fmla="*/ 208 w 208"/>
                <a:gd name="T9" fmla="*/ 264 h 264"/>
                <a:gd name="T10" fmla="*/ 19 w 208"/>
                <a:gd name="T11" fmla="*/ 245 h 264"/>
                <a:gd name="T12" fmla="*/ 189 w 208"/>
                <a:gd name="T13" fmla="*/ 245 h 264"/>
                <a:gd name="T14" fmla="*/ 189 w 208"/>
                <a:gd name="T15" fmla="*/ 18 h 264"/>
                <a:gd name="T16" fmla="*/ 19 w 208"/>
                <a:gd name="T17" fmla="*/ 18 h 264"/>
                <a:gd name="T18" fmla="*/ 19 w 208"/>
                <a:gd name="T19" fmla="*/ 245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64">
                  <a:moveTo>
                    <a:pt x="208" y="264"/>
                  </a:moveTo>
                  <a:lnTo>
                    <a:pt x="0" y="264"/>
                  </a:lnTo>
                  <a:lnTo>
                    <a:pt x="0" y="0"/>
                  </a:lnTo>
                  <a:lnTo>
                    <a:pt x="208" y="0"/>
                  </a:lnTo>
                  <a:lnTo>
                    <a:pt x="208" y="264"/>
                  </a:lnTo>
                  <a:close/>
                  <a:moveTo>
                    <a:pt x="19" y="245"/>
                  </a:moveTo>
                  <a:lnTo>
                    <a:pt x="189" y="245"/>
                  </a:lnTo>
                  <a:lnTo>
                    <a:pt x="189" y="18"/>
                  </a:lnTo>
                  <a:lnTo>
                    <a:pt x="19" y="18"/>
                  </a:lnTo>
                  <a:lnTo>
                    <a:pt x="19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10930706" y="495301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16" name="Rectangle 9"/>
            <p:cNvSpPr>
              <a:spLocks noChangeArrowheads="1"/>
            </p:cNvSpPr>
            <p:nvPr/>
          </p:nvSpPr>
          <p:spPr bwMode="auto">
            <a:xfrm>
              <a:off x="10930706" y="555626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17" name="Rectangle 10"/>
            <p:cNvSpPr>
              <a:spLocks noChangeArrowheads="1"/>
            </p:cNvSpPr>
            <p:nvPr/>
          </p:nvSpPr>
          <p:spPr bwMode="auto">
            <a:xfrm>
              <a:off x="10930706" y="615951"/>
              <a:ext cx="179388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18" name="Rectangle 11"/>
            <p:cNvSpPr>
              <a:spLocks noChangeArrowheads="1"/>
            </p:cNvSpPr>
            <p:nvPr/>
          </p:nvSpPr>
          <p:spPr bwMode="auto">
            <a:xfrm>
              <a:off x="10930706" y="434975"/>
              <a:ext cx="904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19" name="Freeform 12"/>
            <p:cNvSpPr>
              <a:spLocks/>
            </p:cNvSpPr>
            <p:nvPr/>
          </p:nvSpPr>
          <p:spPr bwMode="auto">
            <a:xfrm>
              <a:off x="10960868" y="374650"/>
              <a:ext cx="314325" cy="420688"/>
            </a:xfrm>
            <a:custGeom>
              <a:avLst/>
              <a:gdLst>
                <a:gd name="T0" fmla="*/ 198 w 198"/>
                <a:gd name="T1" fmla="*/ 265 h 265"/>
                <a:gd name="T2" fmla="*/ 0 w 198"/>
                <a:gd name="T3" fmla="*/ 265 h 265"/>
                <a:gd name="T4" fmla="*/ 0 w 198"/>
                <a:gd name="T5" fmla="*/ 246 h 265"/>
                <a:gd name="T6" fmla="*/ 179 w 198"/>
                <a:gd name="T7" fmla="*/ 246 h 265"/>
                <a:gd name="T8" fmla="*/ 179 w 198"/>
                <a:gd name="T9" fmla="*/ 19 h 265"/>
                <a:gd name="T10" fmla="*/ 160 w 198"/>
                <a:gd name="T11" fmla="*/ 19 h 265"/>
                <a:gd name="T12" fmla="*/ 160 w 198"/>
                <a:gd name="T13" fmla="*/ 0 h 265"/>
                <a:gd name="T14" fmla="*/ 198 w 198"/>
                <a:gd name="T15" fmla="*/ 0 h 265"/>
                <a:gd name="T16" fmla="*/ 198 w 198"/>
                <a:gd name="T17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265">
                  <a:moveTo>
                    <a:pt x="198" y="265"/>
                  </a:moveTo>
                  <a:lnTo>
                    <a:pt x="0" y="265"/>
                  </a:lnTo>
                  <a:lnTo>
                    <a:pt x="0" y="246"/>
                  </a:lnTo>
                  <a:lnTo>
                    <a:pt x="179" y="246"/>
                  </a:lnTo>
                  <a:lnTo>
                    <a:pt x="179" y="19"/>
                  </a:lnTo>
                  <a:lnTo>
                    <a:pt x="160" y="19"/>
                  </a:lnTo>
                  <a:lnTo>
                    <a:pt x="160" y="0"/>
                  </a:lnTo>
                  <a:lnTo>
                    <a:pt x="198" y="0"/>
                  </a:lnTo>
                  <a:lnTo>
                    <a:pt x="198" y="2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>
            <a:off x="1307469" y="3322383"/>
            <a:ext cx="1656184" cy="684787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00" dirty="0" smtClean="0">
                <a:solidFill>
                  <a:srgbClr val="404040"/>
                </a:solidFill>
              </a:rPr>
              <a:t>顶部</a:t>
            </a:r>
            <a:r>
              <a:rPr lang="zh-CN" altLang="en-US" sz="1000" dirty="0">
                <a:solidFill>
                  <a:srgbClr val="404040"/>
                </a:solidFill>
              </a:rPr>
              <a:t>“开始”面板中可以对字体、字号、颜色、行距等进行修改。</a:t>
            </a:r>
          </a:p>
        </p:txBody>
      </p:sp>
      <p:sp>
        <p:nvSpPr>
          <p:cNvPr id="21" name="同侧圆角矩形 20"/>
          <p:cNvSpPr/>
          <p:nvPr/>
        </p:nvSpPr>
        <p:spPr>
          <a:xfrm>
            <a:off x="3239852" y="1095586"/>
            <a:ext cx="2700300" cy="2124236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/>
          </a:p>
        </p:txBody>
      </p:sp>
      <p:sp>
        <p:nvSpPr>
          <p:cNvPr id="22" name="同侧圆角矩形 21"/>
          <p:cNvSpPr/>
          <p:nvPr/>
        </p:nvSpPr>
        <p:spPr>
          <a:xfrm>
            <a:off x="3239852" y="3255828"/>
            <a:ext cx="2700300" cy="1062118"/>
          </a:xfrm>
          <a:prstGeom prst="round2SameRect">
            <a:avLst>
              <a:gd name="adj1" fmla="val 0"/>
              <a:gd name="adj2" fmla="val 614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374358" y="2125765"/>
            <a:ext cx="2421778" cy="484732"/>
          </a:xfrm>
          <a:prstGeom prst="rect">
            <a:avLst/>
          </a:prstGeom>
          <a:noFill/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FFFFFF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rgbClr val="FFFFFF"/>
              </a:solidFill>
            </a:endParaRPr>
          </a:p>
        </p:txBody>
      </p:sp>
      <p:sp>
        <p:nvSpPr>
          <p:cNvPr id="24" name="TextBox 102"/>
          <p:cNvSpPr txBox="1"/>
          <p:nvPr/>
        </p:nvSpPr>
        <p:spPr>
          <a:xfrm>
            <a:off x="3374358" y="1845869"/>
            <a:ext cx="2421778" cy="311621"/>
          </a:xfrm>
          <a:prstGeom prst="rect">
            <a:avLst/>
          </a:prstGeom>
          <a:noFill/>
          <a:effectLst/>
        </p:spPr>
        <p:txBody>
          <a:bodyPr wrap="square" lIns="91424" tIns="45712" rIns="91424" bIns="45712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</a:rPr>
              <a:t>TEXT</a:t>
            </a:r>
            <a:r>
              <a:rPr lang="zh-CN" altLang="en-US" sz="1400" b="1" dirty="0">
                <a:solidFill>
                  <a:schemeClr val="bg1"/>
                </a:solidFill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</a:rPr>
              <a:t>HERE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cxnSp>
        <p:nvCxnSpPr>
          <p:cNvPr id="25" name="直接连接符 103"/>
          <p:cNvCxnSpPr/>
          <p:nvPr/>
        </p:nvCxnSpPr>
        <p:spPr>
          <a:xfrm>
            <a:off x="3494539" y="2823778"/>
            <a:ext cx="2193593" cy="0"/>
          </a:xfrm>
          <a:prstGeom prst="line">
            <a:avLst/>
          </a:prstGeom>
          <a:ln w="34925" cap="rnd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104"/>
          <p:cNvCxnSpPr/>
          <p:nvPr/>
        </p:nvCxnSpPr>
        <p:spPr>
          <a:xfrm>
            <a:off x="3494533" y="2821982"/>
            <a:ext cx="1096796" cy="0"/>
          </a:xfrm>
          <a:prstGeom prst="line">
            <a:avLst/>
          </a:prstGeom>
          <a:ln w="57150" cap="rnd">
            <a:solidFill>
              <a:schemeClr val="bg1"/>
            </a:solidFill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3419880" y="1205342"/>
            <a:ext cx="902807" cy="646329"/>
          </a:xfrm>
          <a:prstGeom prst="rect">
            <a:avLst/>
          </a:prstGeom>
        </p:spPr>
        <p:txBody>
          <a:bodyPr wrap="none" lIns="91424" tIns="45712" rIns="91424" bIns="45712">
            <a:spAutoFit/>
          </a:bodyPr>
          <a:lstStyle/>
          <a:p>
            <a:r>
              <a:rPr lang="en-US" altLang="zh-CN" sz="36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50</a:t>
            </a:r>
            <a:r>
              <a:rPr lang="en-US" altLang="zh-CN" sz="24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%</a:t>
            </a:r>
            <a:endParaRPr lang="zh-CN" alt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3471340" y="3543859"/>
            <a:ext cx="452588" cy="452588"/>
          </a:xfrm>
          <a:prstGeom prst="ellipse">
            <a:avLst/>
          </a:prstGeom>
          <a:noFill/>
          <a:ln w="190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grpSp>
        <p:nvGrpSpPr>
          <p:cNvPr id="30" name="组合 136"/>
          <p:cNvGrpSpPr/>
          <p:nvPr/>
        </p:nvGrpSpPr>
        <p:grpSpPr>
          <a:xfrm>
            <a:off x="3583458" y="3629832"/>
            <a:ext cx="228351" cy="261219"/>
            <a:chOff x="10856093" y="315913"/>
            <a:chExt cx="419100" cy="479425"/>
          </a:xfrm>
          <a:solidFill>
            <a:srgbClr val="404040"/>
          </a:solidFill>
        </p:grpSpPr>
        <p:sp>
          <p:nvSpPr>
            <p:cNvPr id="31" name="Freeform 7"/>
            <p:cNvSpPr>
              <a:spLocks noEditPoints="1"/>
            </p:cNvSpPr>
            <p:nvPr/>
          </p:nvSpPr>
          <p:spPr bwMode="auto">
            <a:xfrm>
              <a:off x="10856093" y="315913"/>
              <a:ext cx="330200" cy="419100"/>
            </a:xfrm>
            <a:custGeom>
              <a:avLst/>
              <a:gdLst>
                <a:gd name="T0" fmla="*/ 208 w 208"/>
                <a:gd name="T1" fmla="*/ 264 h 264"/>
                <a:gd name="T2" fmla="*/ 0 w 208"/>
                <a:gd name="T3" fmla="*/ 264 h 264"/>
                <a:gd name="T4" fmla="*/ 0 w 208"/>
                <a:gd name="T5" fmla="*/ 0 h 264"/>
                <a:gd name="T6" fmla="*/ 208 w 208"/>
                <a:gd name="T7" fmla="*/ 0 h 264"/>
                <a:gd name="T8" fmla="*/ 208 w 208"/>
                <a:gd name="T9" fmla="*/ 264 h 264"/>
                <a:gd name="T10" fmla="*/ 19 w 208"/>
                <a:gd name="T11" fmla="*/ 245 h 264"/>
                <a:gd name="T12" fmla="*/ 189 w 208"/>
                <a:gd name="T13" fmla="*/ 245 h 264"/>
                <a:gd name="T14" fmla="*/ 189 w 208"/>
                <a:gd name="T15" fmla="*/ 18 h 264"/>
                <a:gd name="T16" fmla="*/ 19 w 208"/>
                <a:gd name="T17" fmla="*/ 18 h 264"/>
                <a:gd name="T18" fmla="*/ 19 w 208"/>
                <a:gd name="T19" fmla="*/ 245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64">
                  <a:moveTo>
                    <a:pt x="208" y="264"/>
                  </a:moveTo>
                  <a:lnTo>
                    <a:pt x="0" y="264"/>
                  </a:lnTo>
                  <a:lnTo>
                    <a:pt x="0" y="0"/>
                  </a:lnTo>
                  <a:lnTo>
                    <a:pt x="208" y="0"/>
                  </a:lnTo>
                  <a:lnTo>
                    <a:pt x="208" y="264"/>
                  </a:lnTo>
                  <a:close/>
                  <a:moveTo>
                    <a:pt x="19" y="245"/>
                  </a:moveTo>
                  <a:lnTo>
                    <a:pt x="189" y="245"/>
                  </a:lnTo>
                  <a:lnTo>
                    <a:pt x="189" y="18"/>
                  </a:lnTo>
                  <a:lnTo>
                    <a:pt x="19" y="18"/>
                  </a:lnTo>
                  <a:lnTo>
                    <a:pt x="19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32" name="Rectangle 8"/>
            <p:cNvSpPr>
              <a:spLocks noChangeArrowheads="1"/>
            </p:cNvSpPr>
            <p:nvPr/>
          </p:nvSpPr>
          <p:spPr bwMode="auto">
            <a:xfrm>
              <a:off x="10930706" y="495301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33" name="Rectangle 9"/>
            <p:cNvSpPr>
              <a:spLocks noChangeArrowheads="1"/>
            </p:cNvSpPr>
            <p:nvPr/>
          </p:nvSpPr>
          <p:spPr bwMode="auto">
            <a:xfrm>
              <a:off x="10930706" y="555626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34" name="Rectangle 10"/>
            <p:cNvSpPr>
              <a:spLocks noChangeArrowheads="1"/>
            </p:cNvSpPr>
            <p:nvPr/>
          </p:nvSpPr>
          <p:spPr bwMode="auto">
            <a:xfrm>
              <a:off x="10930706" y="615951"/>
              <a:ext cx="179388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35" name="Rectangle 11"/>
            <p:cNvSpPr>
              <a:spLocks noChangeArrowheads="1"/>
            </p:cNvSpPr>
            <p:nvPr/>
          </p:nvSpPr>
          <p:spPr bwMode="auto">
            <a:xfrm>
              <a:off x="10930706" y="434975"/>
              <a:ext cx="904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36" name="Freeform 12"/>
            <p:cNvSpPr>
              <a:spLocks/>
            </p:cNvSpPr>
            <p:nvPr/>
          </p:nvSpPr>
          <p:spPr bwMode="auto">
            <a:xfrm>
              <a:off x="10960868" y="374650"/>
              <a:ext cx="314325" cy="420688"/>
            </a:xfrm>
            <a:custGeom>
              <a:avLst/>
              <a:gdLst>
                <a:gd name="T0" fmla="*/ 198 w 198"/>
                <a:gd name="T1" fmla="*/ 265 h 265"/>
                <a:gd name="T2" fmla="*/ 0 w 198"/>
                <a:gd name="T3" fmla="*/ 265 h 265"/>
                <a:gd name="T4" fmla="*/ 0 w 198"/>
                <a:gd name="T5" fmla="*/ 246 h 265"/>
                <a:gd name="T6" fmla="*/ 179 w 198"/>
                <a:gd name="T7" fmla="*/ 246 h 265"/>
                <a:gd name="T8" fmla="*/ 179 w 198"/>
                <a:gd name="T9" fmla="*/ 19 h 265"/>
                <a:gd name="T10" fmla="*/ 160 w 198"/>
                <a:gd name="T11" fmla="*/ 19 h 265"/>
                <a:gd name="T12" fmla="*/ 160 w 198"/>
                <a:gd name="T13" fmla="*/ 0 h 265"/>
                <a:gd name="T14" fmla="*/ 198 w 198"/>
                <a:gd name="T15" fmla="*/ 0 h 265"/>
                <a:gd name="T16" fmla="*/ 198 w 198"/>
                <a:gd name="T17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265">
                  <a:moveTo>
                    <a:pt x="198" y="265"/>
                  </a:moveTo>
                  <a:lnTo>
                    <a:pt x="0" y="265"/>
                  </a:lnTo>
                  <a:lnTo>
                    <a:pt x="0" y="246"/>
                  </a:lnTo>
                  <a:lnTo>
                    <a:pt x="179" y="246"/>
                  </a:lnTo>
                  <a:lnTo>
                    <a:pt x="179" y="19"/>
                  </a:lnTo>
                  <a:lnTo>
                    <a:pt x="160" y="19"/>
                  </a:lnTo>
                  <a:lnTo>
                    <a:pt x="160" y="0"/>
                  </a:lnTo>
                  <a:lnTo>
                    <a:pt x="198" y="0"/>
                  </a:lnTo>
                  <a:lnTo>
                    <a:pt x="198" y="2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4151784" y="3322383"/>
            <a:ext cx="1656184" cy="684787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00" dirty="0">
                <a:solidFill>
                  <a:srgbClr val="404040"/>
                </a:solidFill>
              </a:rPr>
              <a:t>顶部“开始”面板中可以对字体、字号、颜色、</a:t>
            </a:r>
            <a:r>
              <a:rPr lang="zh-CN" altLang="en-US" sz="1000" dirty="0" smtClean="0">
                <a:solidFill>
                  <a:srgbClr val="404040"/>
                </a:solidFill>
              </a:rPr>
              <a:t>行距等进行修改。</a:t>
            </a:r>
            <a:endParaRPr lang="en-US" altLang="zh-CN" sz="1000" dirty="0">
              <a:solidFill>
                <a:srgbClr val="404040"/>
              </a:solidFill>
            </a:endParaRPr>
          </a:p>
        </p:txBody>
      </p:sp>
      <p:sp>
        <p:nvSpPr>
          <p:cNvPr id="38" name="同侧圆角矩形 37"/>
          <p:cNvSpPr/>
          <p:nvPr/>
        </p:nvSpPr>
        <p:spPr>
          <a:xfrm>
            <a:off x="6084168" y="1095586"/>
            <a:ext cx="2700300" cy="2124236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/>
          </a:p>
        </p:txBody>
      </p:sp>
      <p:sp>
        <p:nvSpPr>
          <p:cNvPr id="39" name="同侧圆角矩形 38"/>
          <p:cNvSpPr/>
          <p:nvPr/>
        </p:nvSpPr>
        <p:spPr>
          <a:xfrm>
            <a:off x="6084168" y="3255828"/>
            <a:ext cx="2700300" cy="1062118"/>
          </a:xfrm>
          <a:prstGeom prst="round2SameRect">
            <a:avLst>
              <a:gd name="adj1" fmla="val 0"/>
              <a:gd name="adj2" fmla="val 614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218676" y="2125765"/>
            <a:ext cx="2421778" cy="484732"/>
          </a:xfrm>
          <a:prstGeom prst="rect">
            <a:avLst/>
          </a:prstGeom>
          <a:noFill/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FFFFFF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rgbClr val="FFFFFF"/>
              </a:solidFill>
            </a:endParaRPr>
          </a:p>
        </p:txBody>
      </p:sp>
      <p:sp>
        <p:nvSpPr>
          <p:cNvPr id="41" name="TextBox 148"/>
          <p:cNvSpPr txBox="1"/>
          <p:nvPr/>
        </p:nvSpPr>
        <p:spPr>
          <a:xfrm>
            <a:off x="6218676" y="1845869"/>
            <a:ext cx="2421778" cy="311621"/>
          </a:xfrm>
          <a:prstGeom prst="rect">
            <a:avLst/>
          </a:prstGeom>
          <a:noFill/>
          <a:effectLst/>
        </p:spPr>
        <p:txBody>
          <a:bodyPr wrap="square" lIns="91424" tIns="45712" rIns="91424" bIns="45712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</a:rPr>
              <a:t>TEXT</a:t>
            </a:r>
            <a:r>
              <a:rPr lang="zh-CN" altLang="en-US" sz="1400" b="1" dirty="0">
                <a:solidFill>
                  <a:schemeClr val="bg1"/>
                </a:solidFill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</a:rPr>
              <a:t>HERE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cxnSp>
        <p:nvCxnSpPr>
          <p:cNvPr id="42" name="直接连接符 150"/>
          <p:cNvCxnSpPr/>
          <p:nvPr/>
        </p:nvCxnSpPr>
        <p:spPr>
          <a:xfrm>
            <a:off x="6338855" y="2823778"/>
            <a:ext cx="2193593" cy="0"/>
          </a:xfrm>
          <a:prstGeom prst="line">
            <a:avLst/>
          </a:prstGeom>
          <a:ln w="34925" cap="rnd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151"/>
          <p:cNvCxnSpPr/>
          <p:nvPr/>
        </p:nvCxnSpPr>
        <p:spPr>
          <a:xfrm>
            <a:off x="6338849" y="2821982"/>
            <a:ext cx="2013573" cy="0"/>
          </a:xfrm>
          <a:prstGeom prst="line">
            <a:avLst/>
          </a:prstGeom>
          <a:ln w="57150" cap="rnd">
            <a:solidFill>
              <a:schemeClr val="bg1"/>
            </a:solidFill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6264196" y="1205347"/>
            <a:ext cx="894797" cy="646331"/>
          </a:xfrm>
          <a:prstGeom prst="rect">
            <a:avLst/>
          </a:prstGeom>
        </p:spPr>
        <p:txBody>
          <a:bodyPr wrap="none" lIns="91424" tIns="45712" rIns="91424" bIns="45712">
            <a:spAutoFit/>
          </a:bodyPr>
          <a:lstStyle/>
          <a:p>
            <a:r>
              <a:rPr lang="en-US" altLang="zh-CN" sz="36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90</a:t>
            </a:r>
            <a:r>
              <a:rPr lang="en-US" altLang="zh-CN" sz="24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%</a:t>
            </a:r>
            <a:endParaRPr lang="zh-CN" alt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6315658" y="3543859"/>
            <a:ext cx="452588" cy="452588"/>
          </a:xfrm>
          <a:prstGeom prst="ellipse">
            <a:avLst/>
          </a:prstGeom>
          <a:noFill/>
          <a:ln w="190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04040"/>
              </a:solidFill>
            </a:endParaRPr>
          </a:p>
        </p:txBody>
      </p:sp>
      <p:grpSp>
        <p:nvGrpSpPr>
          <p:cNvPr id="47" name="组合 156"/>
          <p:cNvGrpSpPr/>
          <p:nvPr/>
        </p:nvGrpSpPr>
        <p:grpSpPr>
          <a:xfrm>
            <a:off x="6427776" y="3629832"/>
            <a:ext cx="228351" cy="261219"/>
            <a:chOff x="10856093" y="315913"/>
            <a:chExt cx="419100" cy="479425"/>
          </a:xfrm>
          <a:solidFill>
            <a:srgbClr val="404040"/>
          </a:solidFill>
        </p:grpSpPr>
        <p:sp>
          <p:nvSpPr>
            <p:cNvPr id="48" name="Freeform 7"/>
            <p:cNvSpPr>
              <a:spLocks noEditPoints="1"/>
            </p:cNvSpPr>
            <p:nvPr/>
          </p:nvSpPr>
          <p:spPr bwMode="auto">
            <a:xfrm>
              <a:off x="10856093" y="315913"/>
              <a:ext cx="330200" cy="419100"/>
            </a:xfrm>
            <a:custGeom>
              <a:avLst/>
              <a:gdLst>
                <a:gd name="T0" fmla="*/ 208 w 208"/>
                <a:gd name="T1" fmla="*/ 264 h 264"/>
                <a:gd name="T2" fmla="*/ 0 w 208"/>
                <a:gd name="T3" fmla="*/ 264 h 264"/>
                <a:gd name="T4" fmla="*/ 0 w 208"/>
                <a:gd name="T5" fmla="*/ 0 h 264"/>
                <a:gd name="T6" fmla="*/ 208 w 208"/>
                <a:gd name="T7" fmla="*/ 0 h 264"/>
                <a:gd name="T8" fmla="*/ 208 w 208"/>
                <a:gd name="T9" fmla="*/ 264 h 264"/>
                <a:gd name="T10" fmla="*/ 19 w 208"/>
                <a:gd name="T11" fmla="*/ 245 h 264"/>
                <a:gd name="T12" fmla="*/ 189 w 208"/>
                <a:gd name="T13" fmla="*/ 245 h 264"/>
                <a:gd name="T14" fmla="*/ 189 w 208"/>
                <a:gd name="T15" fmla="*/ 18 h 264"/>
                <a:gd name="T16" fmla="*/ 19 w 208"/>
                <a:gd name="T17" fmla="*/ 18 h 264"/>
                <a:gd name="T18" fmla="*/ 19 w 208"/>
                <a:gd name="T19" fmla="*/ 245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64">
                  <a:moveTo>
                    <a:pt x="208" y="264"/>
                  </a:moveTo>
                  <a:lnTo>
                    <a:pt x="0" y="264"/>
                  </a:lnTo>
                  <a:lnTo>
                    <a:pt x="0" y="0"/>
                  </a:lnTo>
                  <a:lnTo>
                    <a:pt x="208" y="0"/>
                  </a:lnTo>
                  <a:lnTo>
                    <a:pt x="208" y="264"/>
                  </a:lnTo>
                  <a:close/>
                  <a:moveTo>
                    <a:pt x="19" y="245"/>
                  </a:moveTo>
                  <a:lnTo>
                    <a:pt x="189" y="245"/>
                  </a:lnTo>
                  <a:lnTo>
                    <a:pt x="189" y="18"/>
                  </a:lnTo>
                  <a:lnTo>
                    <a:pt x="19" y="18"/>
                  </a:lnTo>
                  <a:lnTo>
                    <a:pt x="19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49" name="Rectangle 8"/>
            <p:cNvSpPr>
              <a:spLocks noChangeArrowheads="1"/>
            </p:cNvSpPr>
            <p:nvPr/>
          </p:nvSpPr>
          <p:spPr bwMode="auto">
            <a:xfrm>
              <a:off x="10930706" y="495301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50" name="Rectangle 9"/>
            <p:cNvSpPr>
              <a:spLocks noChangeArrowheads="1"/>
            </p:cNvSpPr>
            <p:nvPr/>
          </p:nvSpPr>
          <p:spPr bwMode="auto">
            <a:xfrm>
              <a:off x="10930706" y="555626"/>
              <a:ext cx="1793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51" name="Rectangle 10"/>
            <p:cNvSpPr>
              <a:spLocks noChangeArrowheads="1"/>
            </p:cNvSpPr>
            <p:nvPr/>
          </p:nvSpPr>
          <p:spPr bwMode="auto">
            <a:xfrm>
              <a:off x="10930706" y="615951"/>
              <a:ext cx="179388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52" name="Rectangle 11"/>
            <p:cNvSpPr>
              <a:spLocks noChangeArrowheads="1"/>
            </p:cNvSpPr>
            <p:nvPr/>
          </p:nvSpPr>
          <p:spPr bwMode="auto">
            <a:xfrm>
              <a:off x="10930706" y="434975"/>
              <a:ext cx="90488" cy="301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  <p:sp>
          <p:nvSpPr>
            <p:cNvPr id="53" name="Freeform 12"/>
            <p:cNvSpPr>
              <a:spLocks/>
            </p:cNvSpPr>
            <p:nvPr/>
          </p:nvSpPr>
          <p:spPr bwMode="auto">
            <a:xfrm>
              <a:off x="10960868" y="374650"/>
              <a:ext cx="314325" cy="420688"/>
            </a:xfrm>
            <a:custGeom>
              <a:avLst/>
              <a:gdLst>
                <a:gd name="T0" fmla="*/ 198 w 198"/>
                <a:gd name="T1" fmla="*/ 265 h 265"/>
                <a:gd name="T2" fmla="*/ 0 w 198"/>
                <a:gd name="T3" fmla="*/ 265 h 265"/>
                <a:gd name="T4" fmla="*/ 0 w 198"/>
                <a:gd name="T5" fmla="*/ 246 h 265"/>
                <a:gd name="T6" fmla="*/ 179 w 198"/>
                <a:gd name="T7" fmla="*/ 246 h 265"/>
                <a:gd name="T8" fmla="*/ 179 w 198"/>
                <a:gd name="T9" fmla="*/ 19 h 265"/>
                <a:gd name="T10" fmla="*/ 160 w 198"/>
                <a:gd name="T11" fmla="*/ 19 h 265"/>
                <a:gd name="T12" fmla="*/ 160 w 198"/>
                <a:gd name="T13" fmla="*/ 0 h 265"/>
                <a:gd name="T14" fmla="*/ 198 w 198"/>
                <a:gd name="T15" fmla="*/ 0 h 265"/>
                <a:gd name="T16" fmla="*/ 198 w 198"/>
                <a:gd name="T17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265">
                  <a:moveTo>
                    <a:pt x="198" y="265"/>
                  </a:moveTo>
                  <a:lnTo>
                    <a:pt x="0" y="265"/>
                  </a:lnTo>
                  <a:lnTo>
                    <a:pt x="0" y="246"/>
                  </a:lnTo>
                  <a:lnTo>
                    <a:pt x="179" y="246"/>
                  </a:lnTo>
                  <a:lnTo>
                    <a:pt x="179" y="19"/>
                  </a:lnTo>
                  <a:lnTo>
                    <a:pt x="160" y="19"/>
                  </a:lnTo>
                  <a:lnTo>
                    <a:pt x="160" y="0"/>
                  </a:lnTo>
                  <a:lnTo>
                    <a:pt x="198" y="0"/>
                  </a:lnTo>
                  <a:lnTo>
                    <a:pt x="198" y="2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040"/>
                </a:solidFill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6996102" y="3322383"/>
            <a:ext cx="1656184" cy="684787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1000" dirty="0">
                <a:solidFill>
                  <a:srgbClr val="404040"/>
                </a:solidFill>
              </a:rPr>
              <a:t>顶部“开始”面板中可以对字体、字号、颜色、</a:t>
            </a:r>
            <a:r>
              <a:rPr lang="zh-CN" altLang="en-US" sz="1000" dirty="0" smtClean="0">
                <a:solidFill>
                  <a:srgbClr val="404040"/>
                </a:solidFill>
              </a:rPr>
              <a:t>行距等进行修改。</a:t>
            </a:r>
            <a:endParaRPr lang="en-US" altLang="zh-CN" sz="1000" dirty="0">
              <a:solidFill>
                <a:srgbClr val="404040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6793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4"/>
          <p:cNvSpPr/>
          <p:nvPr/>
        </p:nvSpPr>
        <p:spPr>
          <a:xfrm rot="5400000" flipH="1">
            <a:off x="-120651" y="120651"/>
            <a:ext cx="5151968" cy="4910667"/>
          </a:xfrm>
          <a:custGeom>
            <a:avLst/>
            <a:gdLst/>
            <a:ahLst/>
            <a:cxnLst/>
            <a:rect l="l" t="t" r="r" b="b"/>
            <a:pathLst>
              <a:path w="5151968" h="5410203">
                <a:moveTo>
                  <a:pt x="5151967" y="2023534"/>
                </a:moveTo>
                <a:lnTo>
                  <a:pt x="0" y="2023534"/>
                </a:lnTo>
                <a:lnTo>
                  <a:pt x="2575984" y="0"/>
                </a:lnTo>
                <a:close/>
                <a:moveTo>
                  <a:pt x="5151968" y="2023536"/>
                </a:moveTo>
                <a:lnTo>
                  <a:pt x="5151968" y="5410203"/>
                </a:lnTo>
                <a:lnTo>
                  <a:pt x="8468" y="5410203"/>
                </a:lnTo>
                <a:lnTo>
                  <a:pt x="8468" y="20235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83861" y="841601"/>
            <a:ext cx="13830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INFOR</a:t>
            </a:r>
            <a:r>
              <a:rPr kumimoji="1" lang="zh-CN" altLang="en-US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 </a:t>
            </a:r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ONE</a:t>
            </a:r>
            <a:endParaRPr kumimoji="1" lang="zh-CN" altLang="en-US" sz="2000" b="1" dirty="0">
              <a:solidFill>
                <a:schemeClr val="accent2"/>
              </a:solidFill>
              <a:latin typeface="Calibri"/>
              <a:ea typeface="宋体"/>
            </a:endParaRPr>
          </a:p>
        </p:txBody>
      </p:sp>
      <p:sp>
        <p:nvSpPr>
          <p:cNvPr id="7" name="直角三角形 6"/>
          <p:cNvSpPr/>
          <p:nvPr/>
        </p:nvSpPr>
        <p:spPr>
          <a:xfrm flipH="1">
            <a:off x="5257459" y="925577"/>
            <a:ext cx="226401" cy="226401"/>
          </a:xfrm>
          <a:prstGeom prst="rtTriangle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83860" y="1192235"/>
            <a:ext cx="3414606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</a:t>
            </a:r>
            <a:r>
              <a:rPr kumimoji="1" lang="zh-CN" altLang="en-US" sz="1000" dirty="0" smtClean="0">
                <a:solidFill>
                  <a:srgbClr val="1D1D1D"/>
                </a:solidFill>
                <a:cs typeface="Arial"/>
              </a:rPr>
              <a:t>行距等进行修改。</a:t>
            </a:r>
            <a:endParaRPr kumimoji="1" lang="zh-CN" altLang="en-US" sz="1000" dirty="0">
              <a:solidFill>
                <a:srgbClr val="1D1D1D"/>
              </a:solidFill>
              <a:cs typeface="Arial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483861" y="1942337"/>
            <a:ext cx="1448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INFOR</a:t>
            </a:r>
            <a:r>
              <a:rPr kumimoji="1" lang="zh-CN" altLang="en-US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 </a:t>
            </a:r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TWO</a:t>
            </a:r>
            <a:endParaRPr kumimoji="1" lang="zh-CN" altLang="en-US" sz="2000" b="1" dirty="0">
              <a:solidFill>
                <a:schemeClr val="accent2"/>
              </a:solidFill>
              <a:latin typeface="Calibri"/>
              <a:ea typeface="宋体"/>
            </a:endParaRPr>
          </a:p>
        </p:txBody>
      </p:sp>
      <p:sp>
        <p:nvSpPr>
          <p:cNvPr id="11" name="直角三角形 10"/>
          <p:cNvSpPr/>
          <p:nvPr/>
        </p:nvSpPr>
        <p:spPr>
          <a:xfrm flipH="1">
            <a:off x="5257459" y="2026313"/>
            <a:ext cx="226401" cy="226401"/>
          </a:xfrm>
          <a:prstGeom prst="rtTriangle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483860" y="2292971"/>
            <a:ext cx="3414606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483861" y="3043072"/>
            <a:ext cx="1598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INFOR</a:t>
            </a:r>
            <a:r>
              <a:rPr kumimoji="1" lang="zh-CN" altLang="en-US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 </a:t>
            </a:r>
            <a:r>
              <a:rPr kumimoji="1" lang="en-US" altLang="zh-CN" sz="2000" b="1" dirty="0" smtClean="0">
                <a:solidFill>
                  <a:schemeClr val="accent2"/>
                </a:solidFill>
                <a:latin typeface="Calibri"/>
                <a:ea typeface="宋体"/>
              </a:rPr>
              <a:t>THREE</a:t>
            </a:r>
            <a:endParaRPr kumimoji="1" lang="zh-CN" altLang="en-US" sz="2000" b="1" dirty="0">
              <a:solidFill>
                <a:schemeClr val="accent2"/>
              </a:solidFill>
              <a:latin typeface="Calibri"/>
              <a:ea typeface="宋体"/>
            </a:endParaRPr>
          </a:p>
        </p:txBody>
      </p:sp>
      <p:sp>
        <p:nvSpPr>
          <p:cNvPr id="15" name="直角三角形 14"/>
          <p:cNvSpPr/>
          <p:nvPr/>
        </p:nvSpPr>
        <p:spPr>
          <a:xfrm flipH="1">
            <a:off x="5257459" y="3127048"/>
            <a:ext cx="226401" cy="226401"/>
          </a:xfrm>
          <a:prstGeom prst="rtTriangle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483860" y="3393706"/>
            <a:ext cx="3414606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605993" y="3442622"/>
            <a:ext cx="2222348" cy="88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7" name="矩形 26"/>
          <p:cNvSpPr/>
          <p:nvPr/>
        </p:nvSpPr>
        <p:spPr>
          <a:xfrm>
            <a:off x="548637" y="3442622"/>
            <a:ext cx="61832" cy="954107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515274" y="841601"/>
            <a:ext cx="2253326" cy="2253326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prstClr val="black">
                  <a:lumMod val="75000"/>
                  <a:lumOff val="25000"/>
                </a:prstClr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77709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2950184"/>
            <a:ext cx="9144000" cy="134044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39605" y="2950184"/>
            <a:ext cx="816700" cy="1333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8800" b="1" dirty="0" smtClean="0">
                <a:solidFill>
                  <a:srgbClr val="1D1D1D"/>
                </a:solidFill>
                <a:ea typeface="宋体"/>
              </a:rPr>
              <a:t>4</a:t>
            </a:r>
            <a:endParaRPr kumimoji="1" lang="zh-CN" altLang="en-US" sz="8800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50762" y="317628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dirty="0" smtClean="0">
                <a:solidFill>
                  <a:srgbClr val="1D1D1D"/>
                </a:solidFill>
                <a:latin typeface="+mn-ea"/>
              </a:rPr>
              <a:t>阶段计划</a:t>
            </a:r>
            <a:endParaRPr kumimoji="1" lang="zh-CN" altLang="en-US" sz="4800" dirty="0">
              <a:solidFill>
                <a:srgbClr val="1D1D1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649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燕尾形 1"/>
          <p:cNvSpPr/>
          <p:nvPr/>
        </p:nvSpPr>
        <p:spPr>
          <a:xfrm>
            <a:off x="1007604" y="2668432"/>
            <a:ext cx="1656184" cy="216024"/>
          </a:xfrm>
          <a:prstGeom prst="chevron">
            <a:avLst/>
          </a:prstGeom>
          <a:solidFill>
            <a:schemeClr val="bg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燕尾形 2"/>
          <p:cNvSpPr/>
          <p:nvPr/>
        </p:nvSpPr>
        <p:spPr>
          <a:xfrm>
            <a:off x="2843808" y="2668432"/>
            <a:ext cx="1656184" cy="216024"/>
          </a:xfrm>
          <a:prstGeom prst="chevron">
            <a:avLst/>
          </a:prstGeom>
          <a:solidFill>
            <a:srgbClr val="40404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燕尾形 3"/>
          <p:cNvSpPr/>
          <p:nvPr/>
        </p:nvSpPr>
        <p:spPr>
          <a:xfrm>
            <a:off x="4695090" y="2668432"/>
            <a:ext cx="1656184" cy="216024"/>
          </a:xfrm>
          <a:prstGeom prst="chevron">
            <a:avLst/>
          </a:prstGeom>
          <a:solidFill>
            <a:schemeClr val="bg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燕尾形 4"/>
          <p:cNvSpPr/>
          <p:nvPr/>
        </p:nvSpPr>
        <p:spPr>
          <a:xfrm>
            <a:off x="6546372" y="2668432"/>
            <a:ext cx="1656184" cy="216024"/>
          </a:xfrm>
          <a:prstGeom prst="chevron">
            <a:avLst/>
          </a:prstGeom>
          <a:solidFill>
            <a:srgbClr val="40404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07604" y="1619921"/>
            <a:ext cx="14761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TEXT HERE</a:t>
            </a:r>
          </a:p>
        </p:txBody>
      </p:sp>
      <p:sp>
        <p:nvSpPr>
          <p:cNvPr id="7" name="文本框 8"/>
          <p:cNvSpPr txBox="1"/>
          <p:nvPr/>
        </p:nvSpPr>
        <p:spPr>
          <a:xfrm>
            <a:off x="4788024" y="1550672"/>
            <a:ext cx="131942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TEXT HERE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6538824" y="2946880"/>
            <a:ext cx="14493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TEXT HERE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843808" y="2946880"/>
            <a:ext cx="14786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TEXT HERE</a:t>
            </a:r>
          </a:p>
        </p:txBody>
      </p:sp>
      <p:sp>
        <p:nvSpPr>
          <p:cNvPr id="10" name="Freeform 89"/>
          <p:cNvSpPr>
            <a:spLocks noChangeAspect="1" noEditPoints="1"/>
          </p:cNvSpPr>
          <p:nvPr/>
        </p:nvSpPr>
        <p:spPr bwMode="auto">
          <a:xfrm>
            <a:off x="4092811" y="4187500"/>
            <a:ext cx="448694" cy="360000"/>
          </a:xfrm>
          <a:custGeom>
            <a:avLst/>
            <a:gdLst>
              <a:gd name="T0" fmla="*/ 51 w 173"/>
              <a:gd name="T1" fmla="*/ 35 h 137"/>
              <a:gd name="T2" fmla="*/ 65 w 173"/>
              <a:gd name="T3" fmla="*/ 76 h 137"/>
              <a:gd name="T4" fmla="*/ 136 w 173"/>
              <a:gd name="T5" fmla="*/ 72 h 137"/>
              <a:gd name="T6" fmla="*/ 151 w 173"/>
              <a:gd name="T7" fmla="*/ 35 h 137"/>
              <a:gd name="T8" fmla="*/ 51 w 173"/>
              <a:gd name="T9" fmla="*/ 35 h 137"/>
              <a:gd name="T10" fmla="*/ 8 w 173"/>
              <a:gd name="T11" fmla="*/ 0 h 137"/>
              <a:gd name="T12" fmla="*/ 33 w 173"/>
              <a:gd name="T13" fmla="*/ 0 h 137"/>
              <a:gd name="T14" fmla="*/ 35 w 173"/>
              <a:gd name="T15" fmla="*/ 0 h 137"/>
              <a:gd name="T16" fmla="*/ 39 w 173"/>
              <a:gd name="T17" fmla="*/ 2 h 137"/>
              <a:gd name="T18" fmla="*/ 41 w 173"/>
              <a:gd name="T19" fmla="*/ 6 h 137"/>
              <a:gd name="T20" fmla="*/ 41 w 173"/>
              <a:gd name="T21" fmla="*/ 6 h 137"/>
              <a:gd name="T22" fmla="*/ 45 w 173"/>
              <a:gd name="T23" fmla="*/ 17 h 137"/>
              <a:gd name="T24" fmla="*/ 165 w 173"/>
              <a:gd name="T25" fmla="*/ 17 h 137"/>
              <a:gd name="T26" fmla="*/ 169 w 173"/>
              <a:gd name="T27" fmla="*/ 19 h 137"/>
              <a:gd name="T28" fmla="*/ 171 w 173"/>
              <a:gd name="T29" fmla="*/ 21 h 137"/>
              <a:gd name="T30" fmla="*/ 173 w 173"/>
              <a:gd name="T31" fmla="*/ 27 h 137"/>
              <a:gd name="T32" fmla="*/ 171 w 173"/>
              <a:gd name="T33" fmla="*/ 29 h 137"/>
              <a:gd name="T34" fmla="*/ 171 w 173"/>
              <a:gd name="T35" fmla="*/ 29 h 137"/>
              <a:gd name="T36" fmla="*/ 147 w 173"/>
              <a:gd name="T37" fmla="*/ 84 h 137"/>
              <a:gd name="T38" fmla="*/ 147 w 173"/>
              <a:gd name="T39" fmla="*/ 84 h 137"/>
              <a:gd name="T40" fmla="*/ 145 w 173"/>
              <a:gd name="T41" fmla="*/ 86 h 137"/>
              <a:gd name="T42" fmla="*/ 142 w 173"/>
              <a:gd name="T43" fmla="*/ 88 h 137"/>
              <a:gd name="T44" fmla="*/ 71 w 173"/>
              <a:gd name="T45" fmla="*/ 92 h 137"/>
              <a:gd name="T46" fmla="*/ 75 w 173"/>
              <a:gd name="T47" fmla="*/ 104 h 137"/>
              <a:gd name="T48" fmla="*/ 151 w 173"/>
              <a:gd name="T49" fmla="*/ 104 h 137"/>
              <a:gd name="T50" fmla="*/ 157 w 173"/>
              <a:gd name="T51" fmla="*/ 106 h 137"/>
              <a:gd name="T52" fmla="*/ 163 w 173"/>
              <a:gd name="T53" fmla="*/ 110 h 137"/>
              <a:gd name="T54" fmla="*/ 165 w 173"/>
              <a:gd name="T55" fmla="*/ 114 h 137"/>
              <a:gd name="T56" fmla="*/ 167 w 173"/>
              <a:gd name="T57" fmla="*/ 119 h 137"/>
              <a:gd name="T58" fmla="*/ 165 w 173"/>
              <a:gd name="T59" fmla="*/ 127 h 137"/>
              <a:gd name="T60" fmla="*/ 163 w 173"/>
              <a:gd name="T61" fmla="*/ 131 h 137"/>
              <a:gd name="T62" fmla="*/ 157 w 173"/>
              <a:gd name="T63" fmla="*/ 135 h 137"/>
              <a:gd name="T64" fmla="*/ 151 w 173"/>
              <a:gd name="T65" fmla="*/ 137 h 137"/>
              <a:gd name="T66" fmla="*/ 145 w 173"/>
              <a:gd name="T67" fmla="*/ 135 h 137"/>
              <a:gd name="T68" fmla="*/ 140 w 173"/>
              <a:gd name="T69" fmla="*/ 131 h 137"/>
              <a:gd name="T70" fmla="*/ 136 w 173"/>
              <a:gd name="T71" fmla="*/ 127 h 137"/>
              <a:gd name="T72" fmla="*/ 136 w 173"/>
              <a:gd name="T73" fmla="*/ 119 h 137"/>
              <a:gd name="T74" fmla="*/ 59 w 173"/>
              <a:gd name="T75" fmla="*/ 119 h 137"/>
              <a:gd name="T76" fmla="*/ 59 w 173"/>
              <a:gd name="T77" fmla="*/ 127 h 137"/>
              <a:gd name="T78" fmla="*/ 55 w 173"/>
              <a:gd name="T79" fmla="*/ 131 h 137"/>
              <a:gd name="T80" fmla="*/ 49 w 173"/>
              <a:gd name="T81" fmla="*/ 135 h 137"/>
              <a:gd name="T82" fmla="*/ 43 w 173"/>
              <a:gd name="T83" fmla="*/ 137 h 137"/>
              <a:gd name="T84" fmla="*/ 37 w 173"/>
              <a:gd name="T85" fmla="*/ 135 h 137"/>
              <a:gd name="T86" fmla="*/ 31 w 173"/>
              <a:gd name="T87" fmla="*/ 131 h 137"/>
              <a:gd name="T88" fmla="*/ 30 w 173"/>
              <a:gd name="T89" fmla="*/ 127 h 137"/>
              <a:gd name="T90" fmla="*/ 28 w 173"/>
              <a:gd name="T91" fmla="*/ 119 h 137"/>
              <a:gd name="T92" fmla="*/ 30 w 173"/>
              <a:gd name="T93" fmla="*/ 114 h 137"/>
              <a:gd name="T94" fmla="*/ 31 w 173"/>
              <a:gd name="T95" fmla="*/ 110 h 137"/>
              <a:gd name="T96" fmla="*/ 37 w 173"/>
              <a:gd name="T97" fmla="*/ 106 h 137"/>
              <a:gd name="T98" fmla="*/ 43 w 173"/>
              <a:gd name="T99" fmla="*/ 104 h 137"/>
              <a:gd name="T100" fmla="*/ 59 w 173"/>
              <a:gd name="T101" fmla="*/ 104 h 137"/>
              <a:gd name="T102" fmla="*/ 28 w 173"/>
              <a:gd name="T103" fmla="*/ 15 h 137"/>
              <a:gd name="T104" fmla="*/ 8 w 173"/>
              <a:gd name="T105" fmla="*/ 15 h 137"/>
              <a:gd name="T106" fmla="*/ 4 w 173"/>
              <a:gd name="T107" fmla="*/ 13 h 137"/>
              <a:gd name="T108" fmla="*/ 2 w 173"/>
              <a:gd name="T109" fmla="*/ 11 h 137"/>
              <a:gd name="T110" fmla="*/ 0 w 173"/>
              <a:gd name="T111" fmla="*/ 7 h 137"/>
              <a:gd name="T112" fmla="*/ 2 w 173"/>
              <a:gd name="T113" fmla="*/ 4 h 137"/>
              <a:gd name="T114" fmla="*/ 4 w 173"/>
              <a:gd name="T115" fmla="*/ 0 h 137"/>
              <a:gd name="T116" fmla="*/ 8 w 173"/>
              <a:gd name="T117" fmla="*/ 0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3" h="137">
                <a:moveTo>
                  <a:pt x="51" y="35"/>
                </a:moveTo>
                <a:lnTo>
                  <a:pt x="65" y="76"/>
                </a:lnTo>
                <a:lnTo>
                  <a:pt x="136" y="72"/>
                </a:lnTo>
                <a:lnTo>
                  <a:pt x="151" y="35"/>
                </a:lnTo>
                <a:lnTo>
                  <a:pt x="51" y="35"/>
                </a:lnTo>
                <a:close/>
                <a:moveTo>
                  <a:pt x="8" y="0"/>
                </a:moveTo>
                <a:lnTo>
                  <a:pt x="33" y="0"/>
                </a:lnTo>
                <a:lnTo>
                  <a:pt x="35" y="0"/>
                </a:lnTo>
                <a:lnTo>
                  <a:pt x="39" y="2"/>
                </a:lnTo>
                <a:lnTo>
                  <a:pt x="41" y="6"/>
                </a:lnTo>
                <a:lnTo>
                  <a:pt x="41" y="6"/>
                </a:lnTo>
                <a:lnTo>
                  <a:pt x="45" y="17"/>
                </a:lnTo>
                <a:lnTo>
                  <a:pt x="165" y="17"/>
                </a:lnTo>
                <a:lnTo>
                  <a:pt x="169" y="19"/>
                </a:lnTo>
                <a:lnTo>
                  <a:pt x="171" y="21"/>
                </a:lnTo>
                <a:lnTo>
                  <a:pt x="173" y="27"/>
                </a:lnTo>
                <a:lnTo>
                  <a:pt x="171" y="29"/>
                </a:lnTo>
                <a:lnTo>
                  <a:pt x="171" y="29"/>
                </a:lnTo>
                <a:lnTo>
                  <a:pt x="147" y="84"/>
                </a:lnTo>
                <a:lnTo>
                  <a:pt x="147" y="84"/>
                </a:lnTo>
                <a:lnTo>
                  <a:pt x="145" y="86"/>
                </a:lnTo>
                <a:lnTo>
                  <a:pt x="142" y="88"/>
                </a:lnTo>
                <a:lnTo>
                  <a:pt x="71" y="92"/>
                </a:lnTo>
                <a:lnTo>
                  <a:pt x="75" y="104"/>
                </a:lnTo>
                <a:lnTo>
                  <a:pt x="151" y="104"/>
                </a:lnTo>
                <a:lnTo>
                  <a:pt x="157" y="106"/>
                </a:lnTo>
                <a:lnTo>
                  <a:pt x="163" y="110"/>
                </a:lnTo>
                <a:lnTo>
                  <a:pt x="165" y="114"/>
                </a:lnTo>
                <a:lnTo>
                  <a:pt x="167" y="119"/>
                </a:lnTo>
                <a:lnTo>
                  <a:pt x="165" y="127"/>
                </a:lnTo>
                <a:lnTo>
                  <a:pt x="163" y="131"/>
                </a:lnTo>
                <a:lnTo>
                  <a:pt x="157" y="135"/>
                </a:lnTo>
                <a:lnTo>
                  <a:pt x="151" y="137"/>
                </a:lnTo>
                <a:lnTo>
                  <a:pt x="145" y="135"/>
                </a:lnTo>
                <a:lnTo>
                  <a:pt x="140" y="131"/>
                </a:lnTo>
                <a:lnTo>
                  <a:pt x="136" y="127"/>
                </a:lnTo>
                <a:lnTo>
                  <a:pt x="136" y="119"/>
                </a:lnTo>
                <a:lnTo>
                  <a:pt x="59" y="119"/>
                </a:lnTo>
                <a:lnTo>
                  <a:pt x="59" y="127"/>
                </a:lnTo>
                <a:lnTo>
                  <a:pt x="55" y="131"/>
                </a:lnTo>
                <a:lnTo>
                  <a:pt x="49" y="135"/>
                </a:lnTo>
                <a:lnTo>
                  <a:pt x="43" y="137"/>
                </a:lnTo>
                <a:lnTo>
                  <a:pt x="37" y="135"/>
                </a:lnTo>
                <a:lnTo>
                  <a:pt x="31" y="131"/>
                </a:lnTo>
                <a:lnTo>
                  <a:pt x="30" y="127"/>
                </a:lnTo>
                <a:lnTo>
                  <a:pt x="28" y="119"/>
                </a:lnTo>
                <a:lnTo>
                  <a:pt x="30" y="114"/>
                </a:lnTo>
                <a:lnTo>
                  <a:pt x="31" y="110"/>
                </a:lnTo>
                <a:lnTo>
                  <a:pt x="37" y="106"/>
                </a:lnTo>
                <a:lnTo>
                  <a:pt x="43" y="104"/>
                </a:lnTo>
                <a:lnTo>
                  <a:pt x="59" y="104"/>
                </a:lnTo>
                <a:lnTo>
                  <a:pt x="28" y="15"/>
                </a:lnTo>
                <a:lnTo>
                  <a:pt x="8" y="15"/>
                </a:lnTo>
                <a:lnTo>
                  <a:pt x="4" y="13"/>
                </a:lnTo>
                <a:lnTo>
                  <a:pt x="2" y="11"/>
                </a:lnTo>
                <a:lnTo>
                  <a:pt x="0" y="7"/>
                </a:lnTo>
                <a:lnTo>
                  <a:pt x="2" y="4"/>
                </a:lnTo>
                <a:lnTo>
                  <a:pt x="4" y="0"/>
                </a:lnTo>
                <a:lnTo>
                  <a:pt x="8" y="0"/>
                </a:lnTo>
                <a:close/>
              </a:path>
            </a:pathLst>
          </a:custGeom>
          <a:solidFill>
            <a:srgbClr val="40404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Freeform 113"/>
          <p:cNvSpPr>
            <a:spLocks noChangeAspect="1"/>
          </p:cNvSpPr>
          <p:nvPr/>
        </p:nvSpPr>
        <p:spPr bwMode="auto">
          <a:xfrm>
            <a:off x="7787164" y="4197961"/>
            <a:ext cx="402076" cy="360000"/>
          </a:xfrm>
          <a:custGeom>
            <a:avLst/>
            <a:gdLst>
              <a:gd name="T0" fmla="*/ 90 w 173"/>
              <a:gd name="T1" fmla="*/ 0 h 153"/>
              <a:gd name="T2" fmla="*/ 120 w 173"/>
              <a:gd name="T3" fmla="*/ 2 h 153"/>
              <a:gd name="T4" fmla="*/ 142 w 173"/>
              <a:gd name="T5" fmla="*/ 11 h 153"/>
              <a:gd name="T6" fmla="*/ 159 w 173"/>
              <a:gd name="T7" fmla="*/ 25 h 153"/>
              <a:gd name="T8" fmla="*/ 169 w 173"/>
              <a:gd name="T9" fmla="*/ 45 h 153"/>
              <a:gd name="T10" fmla="*/ 173 w 173"/>
              <a:gd name="T11" fmla="*/ 65 h 153"/>
              <a:gd name="T12" fmla="*/ 169 w 173"/>
              <a:gd name="T13" fmla="*/ 86 h 153"/>
              <a:gd name="T14" fmla="*/ 159 w 173"/>
              <a:gd name="T15" fmla="*/ 104 h 153"/>
              <a:gd name="T16" fmla="*/ 142 w 173"/>
              <a:gd name="T17" fmla="*/ 118 h 153"/>
              <a:gd name="T18" fmla="*/ 120 w 173"/>
              <a:gd name="T19" fmla="*/ 127 h 153"/>
              <a:gd name="T20" fmla="*/ 90 w 173"/>
              <a:gd name="T21" fmla="*/ 131 h 153"/>
              <a:gd name="T22" fmla="*/ 83 w 173"/>
              <a:gd name="T23" fmla="*/ 129 h 153"/>
              <a:gd name="T24" fmla="*/ 73 w 173"/>
              <a:gd name="T25" fmla="*/ 127 h 153"/>
              <a:gd name="T26" fmla="*/ 57 w 173"/>
              <a:gd name="T27" fmla="*/ 141 h 153"/>
              <a:gd name="T28" fmla="*/ 41 w 173"/>
              <a:gd name="T29" fmla="*/ 149 h 153"/>
              <a:gd name="T30" fmla="*/ 28 w 173"/>
              <a:gd name="T31" fmla="*/ 151 h 153"/>
              <a:gd name="T32" fmla="*/ 16 w 173"/>
              <a:gd name="T33" fmla="*/ 153 h 153"/>
              <a:gd name="T34" fmla="*/ 12 w 173"/>
              <a:gd name="T35" fmla="*/ 151 h 153"/>
              <a:gd name="T36" fmla="*/ 28 w 173"/>
              <a:gd name="T37" fmla="*/ 141 h 153"/>
              <a:gd name="T38" fmla="*/ 35 w 173"/>
              <a:gd name="T39" fmla="*/ 129 h 153"/>
              <a:gd name="T40" fmla="*/ 35 w 173"/>
              <a:gd name="T41" fmla="*/ 121 h 153"/>
              <a:gd name="T42" fmla="*/ 33 w 173"/>
              <a:gd name="T43" fmla="*/ 116 h 153"/>
              <a:gd name="T44" fmla="*/ 16 w 173"/>
              <a:gd name="T45" fmla="*/ 102 h 153"/>
              <a:gd name="T46" fmla="*/ 4 w 173"/>
              <a:gd name="T47" fmla="*/ 84 h 153"/>
              <a:gd name="T48" fmla="*/ 0 w 173"/>
              <a:gd name="T49" fmla="*/ 65 h 153"/>
              <a:gd name="T50" fmla="*/ 6 w 173"/>
              <a:gd name="T51" fmla="*/ 45 h 153"/>
              <a:gd name="T52" fmla="*/ 18 w 173"/>
              <a:gd name="T53" fmla="*/ 25 h 153"/>
              <a:gd name="T54" fmla="*/ 37 w 173"/>
              <a:gd name="T55" fmla="*/ 11 h 153"/>
              <a:gd name="T56" fmla="*/ 63 w 173"/>
              <a:gd name="T57" fmla="*/ 2 h 153"/>
              <a:gd name="T58" fmla="*/ 90 w 173"/>
              <a:gd name="T59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73" h="153">
                <a:moveTo>
                  <a:pt x="90" y="0"/>
                </a:moveTo>
                <a:lnTo>
                  <a:pt x="120" y="2"/>
                </a:lnTo>
                <a:lnTo>
                  <a:pt x="142" y="11"/>
                </a:lnTo>
                <a:lnTo>
                  <a:pt x="159" y="25"/>
                </a:lnTo>
                <a:lnTo>
                  <a:pt x="169" y="45"/>
                </a:lnTo>
                <a:lnTo>
                  <a:pt x="173" y="65"/>
                </a:lnTo>
                <a:lnTo>
                  <a:pt x="169" y="86"/>
                </a:lnTo>
                <a:lnTo>
                  <a:pt x="159" y="104"/>
                </a:lnTo>
                <a:lnTo>
                  <a:pt x="142" y="118"/>
                </a:lnTo>
                <a:lnTo>
                  <a:pt x="120" y="127"/>
                </a:lnTo>
                <a:lnTo>
                  <a:pt x="90" y="131"/>
                </a:lnTo>
                <a:lnTo>
                  <a:pt x="83" y="129"/>
                </a:lnTo>
                <a:lnTo>
                  <a:pt x="73" y="127"/>
                </a:lnTo>
                <a:lnTo>
                  <a:pt x="57" y="141"/>
                </a:lnTo>
                <a:lnTo>
                  <a:pt x="41" y="149"/>
                </a:lnTo>
                <a:lnTo>
                  <a:pt x="28" y="151"/>
                </a:lnTo>
                <a:lnTo>
                  <a:pt x="16" y="153"/>
                </a:lnTo>
                <a:lnTo>
                  <a:pt x="12" y="151"/>
                </a:lnTo>
                <a:lnTo>
                  <a:pt x="28" y="141"/>
                </a:lnTo>
                <a:lnTo>
                  <a:pt x="35" y="129"/>
                </a:lnTo>
                <a:lnTo>
                  <a:pt x="35" y="121"/>
                </a:lnTo>
                <a:lnTo>
                  <a:pt x="33" y="116"/>
                </a:lnTo>
                <a:lnTo>
                  <a:pt x="16" y="102"/>
                </a:lnTo>
                <a:lnTo>
                  <a:pt x="4" y="84"/>
                </a:lnTo>
                <a:lnTo>
                  <a:pt x="0" y="65"/>
                </a:lnTo>
                <a:lnTo>
                  <a:pt x="6" y="45"/>
                </a:lnTo>
                <a:lnTo>
                  <a:pt x="18" y="25"/>
                </a:lnTo>
                <a:lnTo>
                  <a:pt x="37" y="11"/>
                </a:lnTo>
                <a:lnTo>
                  <a:pt x="63" y="2"/>
                </a:lnTo>
                <a:lnTo>
                  <a:pt x="90" y="0"/>
                </a:lnTo>
                <a:close/>
              </a:path>
            </a:pathLst>
          </a:custGeom>
          <a:solidFill>
            <a:srgbClr val="40404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Freeform 197"/>
          <p:cNvSpPr>
            <a:spLocks noChangeAspect="1" noEditPoints="1"/>
          </p:cNvSpPr>
          <p:nvPr/>
        </p:nvSpPr>
        <p:spPr bwMode="auto">
          <a:xfrm>
            <a:off x="6016686" y="1053131"/>
            <a:ext cx="334588" cy="360000"/>
          </a:xfrm>
          <a:custGeom>
            <a:avLst/>
            <a:gdLst>
              <a:gd name="T0" fmla="*/ 23 w 157"/>
              <a:gd name="T1" fmla="*/ 136 h 171"/>
              <a:gd name="T2" fmla="*/ 25 w 157"/>
              <a:gd name="T3" fmla="*/ 144 h 171"/>
              <a:gd name="T4" fmla="*/ 132 w 157"/>
              <a:gd name="T5" fmla="*/ 144 h 171"/>
              <a:gd name="T6" fmla="*/ 134 w 157"/>
              <a:gd name="T7" fmla="*/ 136 h 171"/>
              <a:gd name="T8" fmla="*/ 29 w 157"/>
              <a:gd name="T9" fmla="*/ 132 h 171"/>
              <a:gd name="T10" fmla="*/ 23 w 157"/>
              <a:gd name="T11" fmla="*/ 100 h 171"/>
              <a:gd name="T12" fmla="*/ 25 w 157"/>
              <a:gd name="T13" fmla="*/ 112 h 171"/>
              <a:gd name="T14" fmla="*/ 132 w 157"/>
              <a:gd name="T15" fmla="*/ 112 h 171"/>
              <a:gd name="T16" fmla="*/ 134 w 157"/>
              <a:gd name="T17" fmla="*/ 100 h 171"/>
              <a:gd name="T18" fmla="*/ 29 w 157"/>
              <a:gd name="T19" fmla="*/ 96 h 171"/>
              <a:gd name="T20" fmla="*/ 23 w 157"/>
              <a:gd name="T21" fmla="*/ 65 h 171"/>
              <a:gd name="T22" fmla="*/ 25 w 157"/>
              <a:gd name="T23" fmla="*/ 77 h 171"/>
              <a:gd name="T24" fmla="*/ 132 w 157"/>
              <a:gd name="T25" fmla="*/ 77 h 171"/>
              <a:gd name="T26" fmla="*/ 134 w 157"/>
              <a:gd name="T27" fmla="*/ 65 h 171"/>
              <a:gd name="T28" fmla="*/ 29 w 157"/>
              <a:gd name="T29" fmla="*/ 61 h 171"/>
              <a:gd name="T30" fmla="*/ 22 w 157"/>
              <a:gd name="T31" fmla="*/ 24 h 171"/>
              <a:gd name="T32" fmla="*/ 31 w 157"/>
              <a:gd name="T33" fmla="*/ 40 h 171"/>
              <a:gd name="T34" fmla="*/ 49 w 157"/>
              <a:gd name="T35" fmla="*/ 36 h 171"/>
              <a:gd name="T36" fmla="*/ 55 w 157"/>
              <a:gd name="T37" fmla="*/ 16 h 171"/>
              <a:gd name="T38" fmla="*/ 63 w 157"/>
              <a:gd name="T39" fmla="*/ 30 h 171"/>
              <a:gd name="T40" fmla="*/ 78 w 157"/>
              <a:gd name="T41" fmla="*/ 40 h 171"/>
              <a:gd name="T42" fmla="*/ 94 w 157"/>
              <a:gd name="T43" fmla="*/ 30 h 171"/>
              <a:gd name="T44" fmla="*/ 102 w 157"/>
              <a:gd name="T45" fmla="*/ 16 h 171"/>
              <a:gd name="T46" fmla="*/ 108 w 157"/>
              <a:gd name="T47" fmla="*/ 36 h 171"/>
              <a:gd name="T48" fmla="*/ 126 w 157"/>
              <a:gd name="T49" fmla="*/ 40 h 171"/>
              <a:gd name="T50" fmla="*/ 135 w 157"/>
              <a:gd name="T51" fmla="*/ 24 h 171"/>
              <a:gd name="T52" fmla="*/ 153 w 157"/>
              <a:gd name="T53" fmla="*/ 18 h 171"/>
              <a:gd name="T54" fmla="*/ 157 w 157"/>
              <a:gd name="T55" fmla="*/ 163 h 171"/>
              <a:gd name="T56" fmla="*/ 149 w 157"/>
              <a:gd name="T57" fmla="*/ 171 h 171"/>
              <a:gd name="T58" fmla="*/ 2 w 157"/>
              <a:gd name="T59" fmla="*/ 167 h 171"/>
              <a:gd name="T60" fmla="*/ 2 w 157"/>
              <a:gd name="T61" fmla="*/ 20 h 171"/>
              <a:gd name="T62" fmla="*/ 118 w 157"/>
              <a:gd name="T63" fmla="*/ 0 h 171"/>
              <a:gd name="T64" fmla="*/ 128 w 157"/>
              <a:gd name="T65" fmla="*/ 8 h 171"/>
              <a:gd name="T66" fmla="*/ 124 w 157"/>
              <a:gd name="T67" fmla="*/ 32 h 171"/>
              <a:gd name="T68" fmla="*/ 112 w 157"/>
              <a:gd name="T69" fmla="*/ 28 h 171"/>
              <a:gd name="T70" fmla="*/ 112 w 157"/>
              <a:gd name="T71" fmla="*/ 4 h 171"/>
              <a:gd name="T72" fmla="*/ 78 w 157"/>
              <a:gd name="T73" fmla="*/ 0 h 171"/>
              <a:gd name="T74" fmla="*/ 86 w 157"/>
              <a:gd name="T75" fmla="*/ 8 h 171"/>
              <a:gd name="T76" fmla="*/ 82 w 157"/>
              <a:gd name="T77" fmla="*/ 32 h 171"/>
              <a:gd name="T78" fmla="*/ 71 w 157"/>
              <a:gd name="T79" fmla="*/ 28 h 171"/>
              <a:gd name="T80" fmla="*/ 71 w 157"/>
              <a:gd name="T81" fmla="*/ 4 h 171"/>
              <a:gd name="T82" fmla="*/ 39 w 157"/>
              <a:gd name="T83" fmla="*/ 0 h 171"/>
              <a:gd name="T84" fmla="*/ 47 w 157"/>
              <a:gd name="T85" fmla="*/ 8 h 171"/>
              <a:gd name="T86" fmla="*/ 43 w 157"/>
              <a:gd name="T87" fmla="*/ 32 h 171"/>
              <a:gd name="T88" fmla="*/ 31 w 157"/>
              <a:gd name="T89" fmla="*/ 28 h 171"/>
              <a:gd name="T90" fmla="*/ 31 w 157"/>
              <a:gd name="T91" fmla="*/ 4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7" h="171">
                <a:moveTo>
                  <a:pt x="29" y="132"/>
                </a:moveTo>
                <a:lnTo>
                  <a:pt x="25" y="132"/>
                </a:lnTo>
                <a:lnTo>
                  <a:pt x="23" y="136"/>
                </a:lnTo>
                <a:lnTo>
                  <a:pt x="22" y="138"/>
                </a:lnTo>
                <a:lnTo>
                  <a:pt x="23" y="142"/>
                </a:lnTo>
                <a:lnTo>
                  <a:pt x="25" y="144"/>
                </a:lnTo>
                <a:lnTo>
                  <a:pt x="29" y="146"/>
                </a:lnTo>
                <a:lnTo>
                  <a:pt x="128" y="146"/>
                </a:lnTo>
                <a:lnTo>
                  <a:pt x="132" y="144"/>
                </a:lnTo>
                <a:lnTo>
                  <a:pt x="134" y="142"/>
                </a:lnTo>
                <a:lnTo>
                  <a:pt x="135" y="138"/>
                </a:lnTo>
                <a:lnTo>
                  <a:pt x="134" y="136"/>
                </a:lnTo>
                <a:lnTo>
                  <a:pt x="132" y="132"/>
                </a:lnTo>
                <a:lnTo>
                  <a:pt x="128" y="132"/>
                </a:lnTo>
                <a:lnTo>
                  <a:pt x="29" y="132"/>
                </a:lnTo>
                <a:close/>
                <a:moveTo>
                  <a:pt x="29" y="96"/>
                </a:moveTo>
                <a:lnTo>
                  <a:pt x="25" y="98"/>
                </a:lnTo>
                <a:lnTo>
                  <a:pt x="23" y="100"/>
                </a:lnTo>
                <a:lnTo>
                  <a:pt x="22" y="104"/>
                </a:lnTo>
                <a:lnTo>
                  <a:pt x="23" y="108"/>
                </a:lnTo>
                <a:lnTo>
                  <a:pt x="25" y="112"/>
                </a:lnTo>
                <a:lnTo>
                  <a:pt x="29" y="112"/>
                </a:lnTo>
                <a:lnTo>
                  <a:pt x="128" y="112"/>
                </a:lnTo>
                <a:lnTo>
                  <a:pt x="132" y="112"/>
                </a:lnTo>
                <a:lnTo>
                  <a:pt x="134" y="108"/>
                </a:lnTo>
                <a:lnTo>
                  <a:pt x="135" y="104"/>
                </a:lnTo>
                <a:lnTo>
                  <a:pt x="134" y="100"/>
                </a:lnTo>
                <a:lnTo>
                  <a:pt x="132" y="98"/>
                </a:lnTo>
                <a:lnTo>
                  <a:pt x="128" y="96"/>
                </a:lnTo>
                <a:lnTo>
                  <a:pt x="29" y="96"/>
                </a:lnTo>
                <a:close/>
                <a:moveTo>
                  <a:pt x="29" y="61"/>
                </a:moveTo>
                <a:lnTo>
                  <a:pt x="25" y="63"/>
                </a:lnTo>
                <a:lnTo>
                  <a:pt x="23" y="65"/>
                </a:lnTo>
                <a:lnTo>
                  <a:pt x="22" y="69"/>
                </a:lnTo>
                <a:lnTo>
                  <a:pt x="23" y="73"/>
                </a:lnTo>
                <a:lnTo>
                  <a:pt x="25" y="77"/>
                </a:lnTo>
                <a:lnTo>
                  <a:pt x="29" y="79"/>
                </a:lnTo>
                <a:lnTo>
                  <a:pt x="128" y="79"/>
                </a:lnTo>
                <a:lnTo>
                  <a:pt x="132" y="77"/>
                </a:lnTo>
                <a:lnTo>
                  <a:pt x="134" y="73"/>
                </a:lnTo>
                <a:lnTo>
                  <a:pt x="135" y="69"/>
                </a:lnTo>
                <a:lnTo>
                  <a:pt x="134" y="65"/>
                </a:lnTo>
                <a:lnTo>
                  <a:pt x="132" y="63"/>
                </a:lnTo>
                <a:lnTo>
                  <a:pt x="128" y="61"/>
                </a:lnTo>
                <a:lnTo>
                  <a:pt x="29" y="61"/>
                </a:lnTo>
                <a:close/>
                <a:moveTo>
                  <a:pt x="8" y="16"/>
                </a:moveTo>
                <a:lnTo>
                  <a:pt x="22" y="16"/>
                </a:lnTo>
                <a:lnTo>
                  <a:pt x="22" y="24"/>
                </a:lnTo>
                <a:lnTo>
                  <a:pt x="23" y="30"/>
                </a:lnTo>
                <a:lnTo>
                  <a:pt x="27" y="36"/>
                </a:lnTo>
                <a:lnTo>
                  <a:pt x="31" y="40"/>
                </a:lnTo>
                <a:lnTo>
                  <a:pt x="39" y="40"/>
                </a:lnTo>
                <a:lnTo>
                  <a:pt x="45" y="40"/>
                </a:lnTo>
                <a:lnTo>
                  <a:pt x="49" y="36"/>
                </a:lnTo>
                <a:lnTo>
                  <a:pt x="53" y="30"/>
                </a:lnTo>
                <a:lnTo>
                  <a:pt x="55" y="24"/>
                </a:lnTo>
                <a:lnTo>
                  <a:pt x="55" y="16"/>
                </a:lnTo>
                <a:lnTo>
                  <a:pt x="63" y="16"/>
                </a:lnTo>
                <a:lnTo>
                  <a:pt x="63" y="24"/>
                </a:lnTo>
                <a:lnTo>
                  <a:pt x="63" y="30"/>
                </a:lnTo>
                <a:lnTo>
                  <a:pt x="67" y="36"/>
                </a:lnTo>
                <a:lnTo>
                  <a:pt x="73" y="40"/>
                </a:lnTo>
                <a:lnTo>
                  <a:pt x="78" y="40"/>
                </a:lnTo>
                <a:lnTo>
                  <a:pt x="84" y="40"/>
                </a:lnTo>
                <a:lnTo>
                  <a:pt x="90" y="36"/>
                </a:lnTo>
                <a:lnTo>
                  <a:pt x="94" y="30"/>
                </a:lnTo>
                <a:lnTo>
                  <a:pt x="94" y="24"/>
                </a:lnTo>
                <a:lnTo>
                  <a:pt x="94" y="16"/>
                </a:lnTo>
                <a:lnTo>
                  <a:pt x="102" y="16"/>
                </a:lnTo>
                <a:lnTo>
                  <a:pt x="102" y="24"/>
                </a:lnTo>
                <a:lnTo>
                  <a:pt x="104" y="30"/>
                </a:lnTo>
                <a:lnTo>
                  <a:pt x="108" y="36"/>
                </a:lnTo>
                <a:lnTo>
                  <a:pt x="112" y="40"/>
                </a:lnTo>
                <a:lnTo>
                  <a:pt x="118" y="40"/>
                </a:lnTo>
                <a:lnTo>
                  <a:pt x="126" y="40"/>
                </a:lnTo>
                <a:lnTo>
                  <a:pt x="130" y="36"/>
                </a:lnTo>
                <a:lnTo>
                  <a:pt x="134" y="30"/>
                </a:lnTo>
                <a:lnTo>
                  <a:pt x="135" y="24"/>
                </a:lnTo>
                <a:lnTo>
                  <a:pt x="135" y="16"/>
                </a:lnTo>
                <a:lnTo>
                  <a:pt x="149" y="16"/>
                </a:lnTo>
                <a:lnTo>
                  <a:pt x="153" y="18"/>
                </a:lnTo>
                <a:lnTo>
                  <a:pt x="155" y="20"/>
                </a:lnTo>
                <a:lnTo>
                  <a:pt x="157" y="24"/>
                </a:lnTo>
                <a:lnTo>
                  <a:pt x="157" y="163"/>
                </a:lnTo>
                <a:lnTo>
                  <a:pt x="155" y="167"/>
                </a:lnTo>
                <a:lnTo>
                  <a:pt x="153" y="171"/>
                </a:lnTo>
                <a:lnTo>
                  <a:pt x="149" y="171"/>
                </a:lnTo>
                <a:lnTo>
                  <a:pt x="8" y="171"/>
                </a:lnTo>
                <a:lnTo>
                  <a:pt x="4" y="171"/>
                </a:lnTo>
                <a:lnTo>
                  <a:pt x="2" y="167"/>
                </a:lnTo>
                <a:lnTo>
                  <a:pt x="0" y="163"/>
                </a:lnTo>
                <a:lnTo>
                  <a:pt x="0" y="24"/>
                </a:lnTo>
                <a:lnTo>
                  <a:pt x="2" y="20"/>
                </a:lnTo>
                <a:lnTo>
                  <a:pt x="4" y="18"/>
                </a:lnTo>
                <a:lnTo>
                  <a:pt x="8" y="16"/>
                </a:lnTo>
                <a:close/>
                <a:moveTo>
                  <a:pt x="118" y="0"/>
                </a:moveTo>
                <a:lnTo>
                  <a:pt x="124" y="0"/>
                </a:lnTo>
                <a:lnTo>
                  <a:pt x="126" y="4"/>
                </a:lnTo>
                <a:lnTo>
                  <a:pt x="128" y="8"/>
                </a:lnTo>
                <a:lnTo>
                  <a:pt x="128" y="24"/>
                </a:lnTo>
                <a:lnTo>
                  <a:pt x="126" y="28"/>
                </a:lnTo>
                <a:lnTo>
                  <a:pt x="124" y="32"/>
                </a:lnTo>
                <a:lnTo>
                  <a:pt x="118" y="32"/>
                </a:lnTo>
                <a:lnTo>
                  <a:pt x="114" y="32"/>
                </a:lnTo>
                <a:lnTo>
                  <a:pt x="112" y="28"/>
                </a:lnTo>
                <a:lnTo>
                  <a:pt x="110" y="24"/>
                </a:lnTo>
                <a:lnTo>
                  <a:pt x="110" y="8"/>
                </a:lnTo>
                <a:lnTo>
                  <a:pt x="112" y="4"/>
                </a:lnTo>
                <a:lnTo>
                  <a:pt x="114" y="0"/>
                </a:lnTo>
                <a:lnTo>
                  <a:pt x="118" y="0"/>
                </a:lnTo>
                <a:close/>
                <a:moveTo>
                  <a:pt x="78" y="0"/>
                </a:moveTo>
                <a:lnTo>
                  <a:pt x="82" y="0"/>
                </a:lnTo>
                <a:lnTo>
                  <a:pt x="86" y="4"/>
                </a:lnTo>
                <a:lnTo>
                  <a:pt x="86" y="8"/>
                </a:lnTo>
                <a:lnTo>
                  <a:pt x="86" y="24"/>
                </a:lnTo>
                <a:lnTo>
                  <a:pt x="86" y="28"/>
                </a:lnTo>
                <a:lnTo>
                  <a:pt x="82" y="32"/>
                </a:lnTo>
                <a:lnTo>
                  <a:pt x="78" y="32"/>
                </a:lnTo>
                <a:lnTo>
                  <a:pt x="75" y="32"/>
                </a:lnTo>
                <a:lnTo>
                  <a:pt x="71" y="28"/>
                </a:lnTo>
                <a:lnTo>
                  <a:pt x="71" y="24"/>
                </a:lnTo>
                <a:lnTo>
                  <a:pt x="71" y="8"/>
                </a:lnTo>
                <a:lnTo>
                  <a:pt x="71" y="4"/>
                </a:lnTo>
                <a:lnTo>
                  <a:pt x="75" y="0"/>
                </a:lnTo>
                <a:lnTo>
                  <a:pt x="78" y="0"/>
                </a:lnTo>
                <a:close/>
                <a:moveTo>
                  <a:pt x="39" y="0"/>
                </a:moveTo>
                <a:lnTo>
                  <a:pt x="43" y="0"/>
                </a:lnTo>
                <a:lnTo>
                  <a:pt x="45" y="4"/>
                </a:lnTo>
                <a:lnTo>
                  <a:pt x="47" y="8"/>
                </a:lnTo>
                <a:lnTo>
                  <a:pt x="47" y="24"/>
                </a:lnTo>
                <a:lnTo>
                  <a:pt x="45" y="28"/>
                </a:lnTo>
                <a:lnTo>
                  <a:pt x="43" y="32"/>
                </a:lnTo>
                <a:lnTo>
                  <a:pt x="39" y="32"/>
                </a:lnTo>
                <a:lnTo>
                  <a:pt x="33" y="32"/>
                </a:lnTo>
                <a:lnTo>
                  <a:pt x="31" y="28"/>
                </a:lnTo>
                <a:lnTo>
                  <a:pt x="29" y="24"/>
                </a:lnTo>
                <a:lnTo>
                  <a:pt x="29" y="8"/>
                </a:lnTo>
                <a:lnTo>
                  <a:pt x="31" y="4"/>
                </a:lnTo>
                <a:lnTo>
                  <a:pt x="33" y="0"/>
                </a:lnTo>
                <a:lnTo>
                  <a:pt x="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3" name="Freeform 234"/>
          <p:cNvSpPr>
            <a:spLocks noChangeAspect="1"/>
          </p:cNvSpPr>
          <p:nvPr/>
        </p:nvSpPr>
        <p:spPr bwMode="auto">
          <a:xfrm>
            <a:off x="2290777" y="1011629"/>
            <a:ext cx="373011" cy="360000"/>
          </a:xfrm>
          <a:custGeom>
            <a:avLst/>
            <a:gdLst>
              <a:gd name="T0" fmla="*/ 94 w 173"/>
              <a:gd name="T1" fmla="*/ 2 h 167"/>
              <a:gd name="T2" fmla="*/ 108 w 173"/>
              <a:gd name="T3" fmla="*/ 7 h 167"/>
              <a:gd name="T4" fmla="*/ 114 w 173"/>
              <a:gd name="T5" fmla="*/ 15 h 167"/>
              <a:gd name="T6" fmla="*/ 118 w 173"/>
              <a:gd name="T7" fmla="*/ 25 h 167"/>
              <a:gd name="T8" fmla="*/ 118 w 173"/>
              <a:gd name="T9" fmla="*/ 37 h 167"/>
              <a:gd name="T10" fmla="*/ 118 w 173"/>
              <a:gd name="T11" fmla="*/ 43 h 167"/>
              <a:gd name="T12" fmla="*/ 120 w 173"/>
              <a:gd name="T13" fmla="*/ 49 h 167"/>
              <a:gd name="T14" fmla="*/ 120 w 173"/>
              <a:gd name="T15" fmla="*/ 55 h 167"/>
              <a:gd name="T16" fmla="*/ 118 w 173"/>
              <a:gd name="T17" fmla="*/ 61 h 167"/>
              <a:gd name="T18" fmla="*/ 116 w 173"/>
              <a:gd name="T19" fmla="*/ 64 h 167"/>
              <a:gd name="T20" fmla="*/ 112 w 173"/>
              <a:gd name="T21" fmla="*/ 72 h 167"/>
              <a:gd name="T22" fmla="*/ 108 w 173"/>
              <a:gd name="T23" fmla="*/ 82 h 167"/>
              <a:gd name="T24" fmla="*/ 106 w 173"/>
              <a:gd name="T25" fmla="*/ 84 h 167"/>
              <a:gd name="T26" fmla="*/ 106 w 173"/>
              <a:gd name="T27" fmla="*/ 100 h 167"/>
              <a:gd name="T28" fmla="*/ 110 w 173"/>
              <a:gd name="T29" fmla="*/ 102 h 167"/>
              <a:gd name="T30" fmla="*/ 118 w 173"/>
              <a:gd name="T31" fmla="*/ 106 h 167"/>
              <a:gd name="T32" fmla="*/ 132 w 173"/>
              <a:gd name="T33" fmla="*/ 112 h 167"/>
              <a:gd name="T34" fmla="*/ 138 w 173"/>
              <a:gd name="T35" fmla="*/ 114 h 167"/>
              <a:gd name="T36" fmla="*/ 142 w 173"/>
              <a:gd name="T37" fmla="*/ 114 h 167"/>
              <a:gd name="T38" fmla="*/ 147 w 173"/>
              <a:gd name="T39" fmla="*/ 116 h 167"/>
              <a:gd name="T40" fmla="*/ 163 w 173"/>
              <a:gd name="T41" fmla="*/ 129 h 167"/>
              <a:gd name="T42" fmla="*/ 173 w 173"/>
              <a:gd name="T43" fmla="*/ 153 h 167"/>
              <a:gd name="T44" fmla="*/ 173 w 173"/>
              <a:gd name="T45" fmla="*/ 159 h 167"/>
              <a:gd name="T46" fmla="*/ 171 w 173"/>
              <a:gd name="T47" fmla="*/ 163 h 167"/>
              <a:gd name="T48" fmla="*/ 165 w 173"/>
              <a:gd name="T49" fmla="*/ 167 h 167"/>
              <a:gd name="T50" fmla="*/ 4 w 173"/>
              <a:gd name="T51" fmla="*/ 165 h 167"/>
              <a:gd name="T52" fmla="*/ 0 w 173"/>
              <a:gd name="T53" fmla="*/ 159 h 167"/>
              <a:gd name="T54" fmla="*/ 0 w 173"/>
              <a:gd name="T55" fmla="*/ 159 h 167"/>
              <a:gd name="T56" fmla="*/ 4 w 173"/>
              <a:gd name="T57" fmla="*/ 143 h 167"/>
              <a:gd name="T58" fmla="*/ 22 w 173"/>
              <a:gd name="T59" fmla="*/ 117 h 167"/>
              <a:gd name="T60" fmla="*/ 30 w 173"/>
              <a:gd name="T61" fmla="*/ 116 h 167"/>
              <a:gd name="T62" fmla="*/ 33 w 173"/>
              <a:gd name="T63" fmla="*/ 114 h 167"/>
              <a:gd name="T64" fmla="*/ 37 w 173"/>
              <a:gd name="T65" fmla="*/ 114 h 167"/>
              <a:gd name="T66" fmla="*/ 47 w 173"/>
              <a:gd name="T67" fmla="*/ 110 h 167"/>
              <a:gd name="T68" fmla="*/ 59 w 173"/>
              <a:gd name="T69" fmla="*/ 104 h 167"/>
              <a:gd name="T70" fmla="*/ 67 w 173"/>
              <a:gd name="T71" fmla="*/ 102 h 167"/>
              <a:gd name="T72" fmla="*/ 67 w 173"/>
              <a:gd name="T73" fmla="*/ 100 h 167"/>
              <a:gd name="T74" fmla="*/ 67 w 173"/>
              <a:gd name="T75" fmla="*/ 84 h 167"/>
              <a:gd name="T76" fmla="*/ 63 w 173"/>
              <a:gd name="T77" fmla="*/ 78 h 167"/>
              <a:gd name="T78" fmla="*/ 59 w 173"/>
              <a:gd name="T79" fmla="*/ 64 h 167"/>
              <a:gd name="T80" fmla="*/ 55 w 173"/>
              <a:gd name="T81" fmla="*/ 62 h 167"/>
              <a:gd name="T82" fmla="*/ 55 w 173"/>
              <a:gd name="T83" fmla="*/ 57 h 167"/>
              <a:gd name="T84" fmla="*/ 53 w 173"/>
              <a:gd name="T85" fmla="*/ 51 h 167"/>
              <a:gd name="T86" fmla="*/ 53 w 173"/>
              <a:gd name="T87" fmla="*/ 45 h 167"/>
              <a:gd name="T88" fmla="*/ 57 w 173"/>
              <a:gd name="T89" fmla="*/ 43 h 167"/>
              <a:gd name="T90" fmla="*/ 55 w 173"/>
              <a:gd name="T91" fmla="*/ 31 h 167"/>
              <a:gd name="T92" fmla="*/ 57 w 173"/>
              <a:gd name="T93" fmla="*/ 19 h 167"/>
              <a:gd name="T94" fmla="*/ 65 w 173"/>
              <a:gd name="T95" fmla="*/ 9 h 167"/>
              <a:gd name="T96" fmla="*/ 79 w 173"/>
              <a:gd name="T97" fmla="*/ 2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3" h="167">
                <a:moveTo>
                  <a:pt x="86" y="0"/>
                </a:moveTo>
                <a:lnTo>
                  <a:pt x="94" y="2"/>
                </a:lnTo>
                <a:lnTo>
                  <a:pt x="102" y="4"/>
                </a:lnTo>
                <a:lnTo>
                  <a:pt x="108" y="7"/>
                </a:lnTo>
                <a:lnTo>
                  <a:pt x="112" y="11"/>
                </a:lnTo>
                <a:lnTo>
                  <a:pt x="114" y="15"/>
                </a:lnTo>
                <a:lnTo>
                  <a:pt x="116" y="21"/>
                </a:lnTo>
                <a:lnTo>
                  <a:pt x="118" y="25"/>
                </a:lnTo>
                <a:lnTo>
                  <a:pt x="118" y="31"/>
                </a:lnTo>
                <a:lnTo>
                  <a:pt x="118" y="37"/>
                </a:lnTo>
                <a:lnTo>
                  <a:pt x="116" y="43"/>
                </a:lnTo>
                <a:lnTo>
                  <a:pt x="118" y="43"/>
                </a:lnTo>
                <a:lnTo>
                  <a:pt x="120" y="45"/>
                </a:lnTo>
                <a:lnTo>
                  <a:pt x="120" y="49"/>
                </a:lnTo>
                <a:lnTo>
                  <a:pt x="120" y="51"/>
                </a:lnTo>
                <a:lnTo>
                  <a:pt x="120" y="55"/>
                </a:lnTo>
                <a:lnTo>
                  <a:pt x="118" y="57"/>
                </a:lnTo>
                <a:lnTo>
                  <a:pt x="118" y="61"/>
                </a:lnTo>
                <a:lnTo>
                  <a:pt x="118" y="62"/>
                </a:lnTo>
                <a:lnTo>
                  <a:pt x="116" y="64"/>
                </a:lnTo>
                <a:lnTo>
                  <a:pt x="114" y="64"/>
                </a:lnTo>
                <a:lnTo>
                  <a:pt x="112" y="72"/>
                </a:lnTo>
                <a:lnTo>
                  <a:pt x="110" y="78"/>
                </a:lnTo>
                <a:lnTo>
                  <a:pt x="108" y="82"/>
                </a:lnTo>
                <a:lnTo>
                  <a:pt x="106" y="84"/>
                </a:lnTo>
                <a:lnTo>
                  <a:pt x="106" y="84"/>
                </a:lnTo>
                <a:lnTo>
                  <a:pt x="106" y="100"/>
                </a:lnTo>
                <a:lnTo>
                  <a:pt x="106" y="100"/>
                </a:lnTo>
                <a:lnTo>
                  <a:pt x="106" y="102"/>
                </a:lnTo>
                <a:lnTo>
                  <a:pt x="110" y="102"/>
                </a:lnTo>
                <a:lnTo>
                  <a:pt x="114" y="104"/>
                </a:lnTo>
                <a:lnTo>
                  <a:pt x="118" y="106"/>
                </a:lnTo>
                <a:lnTo>
                  <a:pt x="126" y="110"/>
                </a:lnTo>
                <a:lnTo>
                  <a:pt x="132" y="112"/>
                </a:lnTo>
                <a:lnTo>
                  <a:pt x="136" y="114"/>
                </a:lnTo>
                <a:lnTo>
                  <a:pt x="138" y="114"/>
                </a:lnTo>
                <a:lnTo>
                  <a:pt x="140" y="114"/>
                </a:lnTo>
                <a:lnTo>
                  <a:pt x="142" y="114"/>
                </a:lnTo>
                <a:lnTo>
                  <a:pt x="143" y="116"/>
                </a:lnTo>
                <a:lnTo>
                  <a:pt x="147" y="116"/>
                </a:lnTo>
                <a:lnTo>
                  <a:pt x="151" y="117"/>
                </a:lnTo>
                <a:lnTo>
                  <a:pt x="163" y="129"/>
                </a:lnTo>
                <a:lnTo>
                  <a:pt x="169" y="143"/>
                </a:lnTo>
                <a:lnTo>
                  <a:pt x="173" y="153"/>
                </a:lnTo>
                <a:lnTo>
                  <a:pt x="173" y="159"/>
                </a:lnTo>
                <a:lnTo>
                  <a:pt x="173" y="159"/>
                </a:lnTo>
                <a:lnTo>
                  <a:pt x="173" y="159"/>
                </a:lnTo>
                <a:lnTo>
                  <a:pt x="171" y="163"/>
                </a:lnTo>
                <a:lnTo>
                  <a:pt x="169" y="165"/>
                </a:lnTo>
                <a:lnTo>
                  <a:pt x="165" y="167"/>
                </a:lnTo>
                <a:lnTo>
                  <a:pt x="8" y="167"/>
                </a:lnTo>
                <a:lnTo>
                  <a:pt x="4" y="165"/>
                </a:lnTo>
                <a:lnTo>
                  <a:pt x="2" y="163"/>
                </a:lnTo>
                <a:lnTo>
                  <a:pt x="0" y="159"/>
                </a:lnTo>
                <a:lnTo>
                  <a:pt x="0" y="159"/>
                </a:lnTo>
                <a:lnTo>
                  <a:pt x="0" y="159"/>
                </a:lnTo>
                <a:lnTo>
                  <a:pt x="0" y="153"/>
                </a:lnTo>
                <a:lnTo>
                  <a:pt x="4" y="143"/>
                </a:lnTo>
                <a:lnTo>
                  <a:pt x="10" y="129"/>
                </a:lnTo>
                <a:lnTo>
                  <a:pt x="22" y="117"/>
                </a:lnTo>
                <a:lnTo>
                  <a:pt x="26" y="116"/>
                </a:lnTo>
                <a:lnTo>
                  <a:pt x="30" y="116"/>
                </a:lnTo>
                <a:lnTo>
                  <a:pt x="31" y="114"/>
                </a:lnTo>
                <a:lnTo>
                  <a:pt x="33" y="114"/>
                </a:lnTo>
                <a:lnTo>
                  <a:pt x="35" y="114"/>
                </a:lnTo>
                <a:lnTo>
                  <a:pt x="37" y="114"/>
                </a:lnTo>
                <a:lnTo>
                  <a:pt x="41" y="112"/>
                </a:lnTo>
                <a:lnTo>
                  <a:pt x="47" y="110"/>
                </a:lnTo>
                <a:lnTo>
                  <a:pt x="55" y="108"/>
                </a:lnTo>
                <a:lnTo>
                  <a:pt x="59" y="104"/>
                </a:lnTo>
                <a:lnTo>
                  <a:pt x="63" y="104"/>
                </a:lnTo>
                <a:lnTo>
                  <a:pt x="67" y="102"/>
                </a:lnTo>
                <a:lnTo>
                  <a:pt x="67" y="102"/>
                </a:lnTo>
                <a:lnTo>
                  <a:pt x="67" y="100"/>
                </a:lnTo>
                <a:lnTo>
                  <a:pt x="67" y="84"/>
                </a:lnTo>
                <a:lnTo>
                  <a:pt x="67" y="84"/>
                </a:lnTo>
                <a:lnTo>
                  <a:pt x="65" y="82"/>
                </a:lnTo>
                <a:lnTo>
                  <a:pt x="63" y="78"/>
                </a:lnTo>
                <a:lnTo>
                  <a:pt x="61" y="72"/>
                </a:lnTo>
                <a:lnTo>
                  <a:pt x="59" y="64"/>
                </a:lnTo>
                <a:lnTo>
                  <a:pt x="57" y="64"/>
                </a:lnTo>
                <a:lnTo>
                  <a:pt x="55" y="62"/>
                </a:lnTo>
                <a:lnTo>
                  <a:pt x="55" y="61"/>
                </a:lnTo>
                <a:lnTo>
                  <a:pt x="55" y="57"/>
                </a:lnTo>
                <a:lnTo>
                  <a:pt x="53" y="55"/>
                </a:lnTo>
                <a:lnTo>
                  <a:pt x="53" y="51"/>
                </a:lnTo>
                <a:lnTo>
                  <a:pt x="53" y="49"/>
                </a:lnTo>
                <a:lnTo>
                  <a:pt x="53" y="45"/>
                </a:lnTo>
                <a:lnTo>
                  <a:pt x="55" y="43"/>
                </a:lnTo>
                <a:lnTo>
                  <a:pt x="57" y="43"/>
                </a:lnTo>
                <a:lnTo>
                  <a:pt x="55" y="37"/>
                </a:lnTo>
                <a:lnTo>
                  <a:pt x="55" y="31"/>
                </a:lnTo>
                <a:lnTo>
                  <a:pt x="55" y="25"/>
                </a:lnTo>
                <a:lnTo>
                  <a:pt x="57" y="19"/>
                </a:lnTo>
                <a:lnTo>
                  <a:pt x="59" y="13"/>
                </a:lnTo>
                <a:lnTo>
                  <a:pt x="65" y="9"/>
                </a:lnTo>
                <a:lnTo>
                  <a:pt x="71" y="4"/>
                </a:lnTo>
                <a:lnTo>
                  <a:pt x="79" y="2"/>
                </a:lnTo>
                <a:lnTo>
                  <a:pt x="8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cxnSp>
        <p:nvCxnSpPr>
          <p:cNvPr id="14" name="直接连接符 17"/>
          <p:cNvCxnSpPr/>
          <p:nvPr/>
        </p:nvCxnSpPr>
        <p:spPr>
          <a:xfrm>
            <a:off x="7988202" y="2884456"/>
            <a:ext cx="0" cy="1240620"/>
          </a:xfrm>
          <a:prstGeom prst="line">
            <a:avLst/>
          </a:prstGeom>
          <a:noFill/>
          <a:ln w="9525" cap="flat" cmpd="sng" algn="ctr">
            <a:solidFill>
              <a:srgbClr val="404040"/>
            </a:solidFill>
            <a:prstDash val="solid"/>
          </a:ln>
          <a:effectLst/>
        </p:spPr>
      </p:cxnSp>
      <p:cxnSp>
        <p:nvCxnSpPr>
          <p:cNvPr id="15" name="直接连接符 18"/>
          <p:cNvCxnSpPr/>
          <p:nvPr/>
        </p:nvCxnSpPr>
        <p:spPr>
          <a:xfrm>
            <a:off x="6172268" y="1485991"/>
            <a:ext cx="0" cy="124062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solid"/>
          </a:ln>
          <a:effectLst/>
        </p:spPr>
      </p:cxnSp>
      <p:cxnSp>
        <p:nvCxnSpPr>
          <p:cNvPr id="16" name="直接连接符 19"/>
          <p:cNvCxnSpPr/>
          <p:nvPr/>
        </p:nvCxnSpPr>
        <p:spPr>
          <a:xfrm>
            <a:off x="4317158" y="2884456"/>
            <a:ext cx="0" cy="1240620"/>
          </a:xfrm>
          <a:prstGeom prst="line">
            <a:avLst/>
          </a:prstGeom>
          <a:noFill/>
          <a:ln w="9525" cap="flat" cmpd="sng" algn="ctr">
            <a:solidFill>
              <a:srgbClr val="404040"/>
            </a:solidFill>
            <a:prstDash val="solid"/>
          </a:ln>
          <a:effectLst/>
        </p:spPr>
      </p:cxnSp>
      <p:cxnSp>
        <p:nvCxnSpPr>
          <p:cNvPr id="17" name="直接连接符 20"/>
          <p:cNvCxnSpPr/>
          <p:nvPr/>
        </p:nvCxnSpPr>
        <p:spPr>
          <a:xfrm>
            <a:off x="2483768" y="1427812"/>
            <a:ext cx="0" cy="124062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solid"/>
          </a:ln>
          <a:effectLst/>
        </p:spPr>
      </p:cxnSp>
      <p:sp>
        <p:nvSpPr>
          <p:cNvPr id="18" name="文本框 17"/>
          <p:cNvSpPr txBox="1"/>
          <p:nvPr/>
        </p:nvSpPr>
        <p:spPr>
          <a:xfrm>
            <a:off x="1743489" y="2889728"/>
            <a:ext cx="825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20XX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00878" y="2259595"/>
            <a:ext cx="825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  <a:t>20XX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412004" y="2879749"/>
            <a:ext cx="825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20XX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294672" y="2269189"/>
            <a:ext cx="8258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rPr>
              <a:t>20XX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49454" y="1818348"/>
            <a:ext cx="1634314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 smtClean="0">
                <a:solidFill>
                  <a:srgbClr val="404040"/>
                </a:solidFill>
              </a:rPr>
              <a:t>顶部</a:t>
            </a:r>
            <a:r>
              <a:rPr lang="zh-CN" altLang="en-US" sz="1000" dirty="0">
                <a:solidFill>
                  <a:srgbClr val="404040"/>
                </a:solidFill>
              </a:rPr>
              <a:t>“开始”面板中可以对字体、字号、颜色、行距等进行修改</a:t>
            </a:r>
            <a:r>
              <a:rPr lang="zh-CN" altLang="en-US" sz="1000" dirty="0" smtClean="0">
                <a:solidFill>
                  <a:srgbClr val="404040"/>
                </a:solidFill>
              </a:rPr>
              <a:t>。</a:t>
            </a:r>
            <a:endParaRPr lang="zh-CN" altLang="en-US" sz="1000" dirty="0">
              <a:solidFill>
                <a:srgbClr val="40404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537954" y="1818348"/>
            <a:ext cx="1634314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 smtClean="0">
                <a:solidFill>
                  <a:srgbClr val="404040"/>
                </a:solidFill>
              </a:rPr>
              <a:t>顶部</a:t>
            </a:r>
            <a:r>
              <a:rPr lang="zh-CN" altLang="en-US" sz="1000" dirty="0">
                <a:solidFill>
                  <a:srgbClr val="404040"/>
                </a:solidFill>
              </a:rPr>
              <a:t>“开始”面板中可以对字体、字号、颜色、行距等进行修改</a:t>
            </a:r>
            <a:r>
              <a:rPr lang="zh-CN" altLang="en-US" sz="1000" dirty="0" smtClean="0">
                <a:solidFill>
                  <a:srgbClr val="404040"/>
                </a:solidFill>
              </a:rPr>
              <a:t>。</a:t>
            </a:r>
            <a:endParaRPr lang="zh-CN" altLang="en-US" sz="1000" dirty="0">
              <a:solidFill>
                <a:srgbClr val="404040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663788" y="3125201"/>
            <a:ext cx="1634314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 smtClean="0">
                <a:solidFill>
                  <a:srgbClr val="404040"/>
                </a:solidFill>
              </a:rPr>
              <a:t>顶部</a:t>
            </a:r>
            <a:r>
              <a:rPr lang="zh-CN" altLang="en-US" sz="1000" dirty="0">
                <a:solidFill>
                  <a:srgbClr val="404040"/>
                </a:solidFill>
              </a:rPr>
              <a:t>“开始”面板中可以对字体、字号、颜色、行距等进行修改</a:t>
            </a:r>
            <a:r>
              <a:rPr lang="zh-CN" altLang="en-US" sz="1000" dirty="0" smtClean="0">
                <a:solidFill>
                  <a:srgbClr val="404040"/>
                </a:solidFill>
              </a:rPr>
              <a:t>。</a:t>
            </a:r>
            <a:endParaRPr lang="zh-CN" altLang="en-US" sz="1000" dirty="0">
              <a:solidFill>
                <a:srgbClr val="40404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352288" y="3125201"/>
            <a:ext cx="1634314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dirty="0" smtClean="0">
                <a:solidFill>
                  <a:srgbClr val="404040"/>
                </a:solidFill>
              </a:rPr>
              <a:t>顶部</a:t>
            </a:r>
            <a:r>
              <a:rPr lang="zh-CN" altLang="en-US" sz="1000" dirty="0">
                <a:solidFill>
                  <a:srgbClr val="404040"/>
                </a:solidFill>
              </a:rPr>
              <a:t>“开始”面板中可以对字体、字号、颜色、行距等进行修改</a:t>
            </a:r>
            <a:r>
              <a:rPr lang="zh-CN" altLang="en-US" sz="1000" dirty="0" smtClean="0">
                <a:solidFill>
                  <a:srgbClr val="404040"/>
                </a:solidFill>
              </a:rPr>
              <a:t>。</a:t>
            </a:r>
            <a:endParaRPr lang="zh-CN" altLang="en-US" sz="1000" dirty="0">
              <a:solidFill>
                <a:srgbClr val="404040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404040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27" name="直线连接符 26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rgbClr val="404040">
                    <a:alpha val="6500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prstClr val="black">
                  <a:lumMod val="75000"/>
                  <a:lumOff val="25000"/>
                </a:prstClr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71194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flipV="1">
            <a:off x="0" y="0"/>
            <a:ext cx="6475687" cy="51435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86678" y="1121963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400974" y="1121963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615270" y="1121963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829565" y="1121963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86678" y="2832229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400974" y="2832229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4615270" y="2832229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829565" y="2832229"/>
            <a:ext cx="2127758" cy="1632726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86677" y="163426"/>
            <a:ext cx="303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rgbClr val="1D1D1D"/>
                </a:solidFill>
              </a:rPr>
              <a:t>PICTURE</a:t>
            </a:r>
            <a:r>
              <a:rPr kumimoji="1" lang="zh-CN" altLang="en-US" b="1" dirty="0" smtClean="0">
                <a:solidFill>
                  <a:srgbClr val="1D1D1D"/>
                </a:solidFill>
              </a:rPr>
              <a:t> </a:t>
            </a:r>
            <a:r>
              <a:rPr kumimoji="1" lang="en-US" altLang="zh-CN" b="1" dirty="0" smtClean="0">
                <a:solidFill>
                  <a:srgbClr val="1D1D1D"/>
                </a:solidFill>
              </a:rPr>
              <a:t>HERE</a:t>
            </a:r>
            <a:r>
              <a:rPr kumimoji="1" lang="zh-CN" altLang="en-US" b="1" dirty="0" smtClean="0">
                <a:solidFill>
                  <a:srgbClr val="1D1D1D"/>
                </a:solidFill>
              </a:rPr>
              <a:t> 图片展示页</a:t>
            </a:r>
            <a:endParaRPr kumimoji="1" lang="en-US" altLang="zh-CN" b="1" dirty="0" smtClean="0">
              <a:solidFill>
                <a:srgbClr val="1D1D1D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6678" y="502102"/>
            <a:ext cx="5008478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 smtClean="0">
                <a:solidFill>
                  <a:srgbClr val="1D1D1D"/>
                </a:solidFill>
                <a:latin typeface="Century Gothic"/>
                <a:ea typeface="微软雅黑"/>
              </a:rPr>
              <a:t>图片更换方式：双击图片，在顶部导航中找到填充，下拉菜单选择填充效果，选择</a:t>
            </a:r>
            <a:r>
              <a:rPr lang="zh-CN" altLang="zh-CN" sz="1000" dirty="0">
                <a:solidFill>
                  <a:srgbClr val="1D1D1D"/>
                </a:solidFill>
                <a:latin typeface="Century Gothic"/>
                <a:ea typeface="微软雅黑"/>
              </a:rPr>
              <a:t>“</a:t>
            </a:r>
            <a:r>
              <a:rPr lang="zh-CN" altLang="en-US" sz="1000" dirty="0" smtClean="0">
                <a:solidFill>
                  <a:srgbClr val="1D1D1D"/>
                </a:solidFill>
                <a:latin typeface="Century Gothic"/>
                <a:ea typeface="微软雅黑"/>
              </a:rPr>
              <a:t>图片或纹理”，在来自图片中选择想要插入的图片，点击插入并确定。</a:t>
            </a:r>
            <a:endParaRPr lang="en-US" altLang="zh-CN" sz="1000" dirty="0">
              <a:solidFill>
                <a:srgbClr val="1D1D1D"/>
              </a:solidFill>
              <a:latin typeface="Century Gothic"/>
              <a:ea typeface="微软雅黑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871309" y="4666345"/>
            <a:ext cx="14013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000" dirty="0" smtClean="0">
                <a:solidFill>
                  <a:schemeClr val="bg1"/>
                </a:solidFill>
              </a:rPr>
              <a:t>LOGO | COMPANY</a:t>
            </a:r>
            <a:endParaRPr kumimoji="1"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19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28461" y="2748776"/>
            <a:ext cx="1620000" cy="2160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743379" y="2748776"/>
            <a:ext cx="1980000" cy="2160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3518297" y="2748776"/>
            <a:ext cx="1980000" cy="2160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293215" y="2748776"/>
            <a:ext cx="1980000" cy="21602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6" name="椭圆 5"/>
          <p:cNvSpPr>
            <a:spLocks noChangeAspect="1"/>
          </p:cNvSpPr>
          <p:nvPr/>
        </p:nvSpPr>
        <p:spPr>
          <a:xfrm>
            <a:off x="1714108" y="1431534"/>
            <a:ext cx="288000" cy="28800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3452459" y="4044920"/>
            <a:ext cx="288000" cy="288000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5293215" y="1431534"/>
            <a:ext cx="288000" cy="28800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cxnSp>
        <p:nvCxnSpPr>
          <p:cNvPr id="9" name="直接连接符 11"/>
          <p:cNvCxnSpPr/>
          <p:nvPr/>
        </p:nvCxnSpPr>
        <p:spPr>
          <a:xfrm>
            <a:off x="1858108" y="1776768"/>
            <a:ext cx="0" cy="9000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12"/>
          <p:cNvCxnSpPr/>
          <p:nvPr/>
        </p:nvCxnSpPr>
        <p:spPr>
          <a:xfrm>
            <a:off x="3591027" y="3036808"/>
            <a:ext cx="0" cy="9000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3"/>
          <p:cNvCxnSpPr/>
          <p:nvPr/>
        </p:nvCxnSpPr>
        <p:spPr>
          <a:xfrm>
            <a:off x="5437215" y="1776768"/>
            <a:ext cx="0" cy="9000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031874" y="1431534"/>
            <a:ext cx="1937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chemeClr val="accent2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1600" b="1" dirty="0" smtClean="0">
                <a:solidFill>
                  <a:schemeClr val="accent2"/>
                </a:solidFill>
                <a:latin typeface="Century Gothic"/>
                <a:ea typeface="微软雅黑"/>
              </a:rPr>
              <a:t>Text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3781263" y="3317257"/>
            <a:ext cx="1937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rgbClr val="F1B015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1600" b="1" dirty="0" smtClean="0">
                <a:solidFill>
                  <a:srgbClr val="F1B015"/>
                </a:solidFill>
                <a:latin typeface="Century Gothic"/>
                <a:ea typeface="微软雅黑"/>
              </a:rPr>
              <a:t>Text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667451" y="1431534"/>
            <a:ext cx="1937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 smtClean="0">
                <a:solidFill>
                  <a:schemeClr val="accent2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1600" b="1" dirty="0" smtClean="0">
                <a:solidFill>
                  <a:schemeClr val="accent2"/>
                </a:solidFill>
                <a:latin typeface="Century Gothic"/>
                <a:ea typeface="微软雅黑"/>
              </a:rPr>
              <a:t>Text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635977" y="3322792"/>
            <a:ext cx="1937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 smtClean="0">
                <a:solidFill>
                  <a:srgbClr val="F1B015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1600" b="1" dirty="0" smtClean="0">
                <a:solidFill>
                  <a:srgbClr val="F1B015"/>
                </a:solidFill>
                <a:latin typeface="Century Gothic"/>
                <a:ea typeface="微软雅黑"/>
              </a:rPr>
              <a:t>Text</a:t>
            </a:r>
          </a:p>
        </p:txBody>
      </p:sp>
      <p:grpSp>
        <p:nvGrpSpPr>
          <p:cNvPr id="16" name="组 15"/>
          <p:cNvGrpSpPr/>
          <p:nvPr/>
        </p:nvGrpSpPr>
        <p:grpSpPr>
          <a:xfrm>
            <a:off x="7554987" y="2560423"/>
            <a:ext cx="576000" cy="600164"/>
            <a:chOff x="7554987" y="2209979"/>
            <a:chExt cx="576000" cy="600164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7554987" y="2218344"/>
              <a:ext cx="576000" cy="576000"/>
            </a:xfrm>
            <a:prstGeom prst="ellipse">
              <a:avLst/>
            </a:prstGeom>
            <a:solidFill>
              <a:srgbClr val="F1B01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endParaRPr lang="zh-CN" altLang="en-US" sz="4800" dirty="0">
                <a:solidFill>
                  <a:schemeClr val="bg1"/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14770" y="2209979"/>
              <a:ext cx="464415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kumimoji="1" lang="en-US" altLang="zh-CN" sz="3600" dirty="0" smtClean="0">
                  <a:solidFill>
                    <a:schemeClr val="bg1"/>
                  </a:solidFill>
                  <a:latin typeface="Century Gothic"/>
                  <a:ea typeface="微软雅黑"/>
                </a:rPr>
                <a:t>+</a:t>
              </a:r>
              <a:endParaRPr kumimoji="1" lang="zh-CN" altLang="en-US" sz="3600" dirty="0">
                <a:solidFill>
                  <a:schemeClr val="bg1"/>
                </a:solidFill>
                <a:latin typeface="Century Gothic"/>
                <a:ea typeface="微软雅黑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2031874" y="1719534"/>
            <a:ext cx="199989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chemeClr val="bg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667451" y="1719534"/>
            <a:ext cx="199989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</a:t>
            </a:r>
            <a:r>
              <a:rPr lang="zh-CN" altLang="en-US" sz="1000" dirty="0" smtClean="0">
                <a:solidFill>
                  <a:schemeClr val="bg1"/>
                </a:solidFill>
              </a:rPr>
              <a:t>行距等进行修改。</a:t>
            </a:r>
            <a:endParaRPr lang="en-US" altLang="zh-CN" sz="1000" dirty="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781263" y="3583249"/>
            <a:ext cx="199989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849001" y="3602491"/>
            <a:ext cx="1999894" cy="484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000" dirty="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129229" y="235179"/>
            <a:ext cx="3115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800" dirty="0" smtClean="0">
                <a:solidFill>
                  <a:srgbClr val="F9B616"/>
                </a:solidFill>
                <a:ea typeface="微软雅黑"/>
                <a:cs typeface="Impact"/>
              </a:rPr>
              <a:t>点击此处添加标题</a:t>
            </a:r>
            <a:endParaRPr kumimoji="1" lang="zh-CN" altLang="en-US" sz="2800" dirty="0">
              <a:solidFill>
                <a:srgbClr val="F9B616"/>
              </a:solidFill>
              <a:ea typeface="微软雅黑"/>
              <a:cs typeface="Impact"/>
            </a:endParaRPr>
          </a:p>
        </p:txBody>
      </p:sp>
      <p:cxnSp>
        <p:nvCxnSpPr>
          <p:cNvPr id="24" name="直线连接符 23"/>
          <p:cNvCxnSpPr/>
          <p:nvPr/>
        </p:nvCxnSpPr>
        <p:spPr>
          <a:xfrm>
            <a:off x="907642" y="800387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3871309" y="4666345"/>
            <a:ext cx="14013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1000" dirty="0" smtClean="0">
                <a:solidFill>
                  <a:schemeClr val="bg1"/>
                </a:solidFill>
              </a:rPr>
              <a:t>LOGO | COMPANY</a:t>
            </a:r>
            <a:endParaRPr kumimoji="1" lang="zh-CN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3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855412"/>
            <a:ext cx="5688816" cy="3015992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38169" y="1134020"/>
            <a:ext cx="33285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 smtClean="0">
                <a:solidFill>
                  <a:schemeClr val="accent2"/>
                </a:solidFill>
                <a:ea typeface="宋体"/>
              </a:rPr>
              <a:t>THANK YOU</a:t>
            </a:r>
            <a:endParaRPr kumimoji="1" lang="zh-CN" altLang="en-US" sz="4400" dirty="0">
              <a:solidFill>
                <a:schemeClr val="accent2"/>
              </a:solidFill>
              <a:ea typeface="宋体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8169" y="1716899"/>
            <a:ext cx="44408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400" dirty="0" smtClean="0">
                <a:solidFill>
                  <a:srgbClr val="FFFFFF"/>
                </a:solidFill>
                <a:ea typeface="宋体"/>
              </a:rPr>
              <a:t>FOR</a:t>
            </a:r>
            <a:r>
              <a:rPr kumimoji="1" lang="zh-CN" altLang="en-US" sz="4400" dirty="0" smtClean="0">
                <a:solidFill>
                  <a:srgbClr val="FFFFFF"/>
                </a:solidFill>
                <a:ea typeface="宋体"/>
              </a:rPr>
              <a:t> </a:t>
            </a:r>
            <a:r>
              <a:rPr kumimoji="1" lang="en-US" altLang="zh-CN" sz="4400" dirty="0" smtClean="0">
                <a:solidFill>
                  <a:srgbClr val="FFFFFF"/>
                </a:solidFill>
                <a:ea typeface="宋体"/>
              </a:rPr>
              <a:t>WATCHING</a:t>
            </a:r>
            <a:endParaRPr kumimoji="1" lang="zh-CN" altLang="en-US" sz="4400" dirty="0">
              <a:solidFill>
                <a:srgbClr val="FFFFFF"/>
              </a:solidFill>
              <a:ea typeface="宋体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8169" y="2972030"/>
            <a:ext cx="3752274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FFFFFF"/>
                </a:solidFill>
                <a:ea typeface="微软雅黑"/>
                <a:cs typeface="Arial"/>
              </a:rPr>
              <a:t>点击此处添加文本内容，如关键词、部分简单介绍等。点击此处添加文本内容，如关键词、部分简单介绍等</a:t>
            </a:r>
            <a:r>
              <a:rPr kumimoji="1" lang="zh-CN" altLang="en-US" sz="1000" dirty="0" smtClean="0">
                <a:solidFill>
                  <a:srgbClr val="FFFFFF"/>
                </a:solidFill>
                <a:ea typeface="微软雅黑"/>
                <a:cs typeface="Arial"/>
              </a:rPr>
              <a:t>。</a:t>
            </a:r>
            <a:endParaRPr kumimoji="1" lang="zh-CN" altLang="en-US" sz="1000" dirty="0">
              <a:solidFill>
                <a:srgbClr val="FFFFFF"/>
              </a:solidFill>
              <a:ea typeface="微软雅黑"/>
              <a:cs typeface="Arial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38169" y="2479975"/>
            <a:ext cx="3752274" cy="225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960"/>
              </a:lnSpc>
            </a:pP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PRESENTED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BY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JANE</a:t>
            </a:r>
            <a:r>
              <a:rPr kumimoji="1" lang="zh-CN" altLang="en-US" sz="1000" dirty="0" smtClean="0">
                <a:solidFill>
                  <a:srgbClr val="F1B015"/>
                </a:solidFill>
                <a:ea typeface="微软雅黑"/>
                <a:cs typeface="Arial"/>
              </a:rPr>
              <a:t> </a:t>
            </a:r>
            <a:r>
              <a:rPr kumimoji="1" lang="en-US" altLang="zh-CN" sz="1000" dirty="0" smtClean="0">
                <a:solidFill>
                  <a:srgbClr val="F1B015"/>
                </a:solidFill>
                <a:ea typeface="微软雅黑"/>
                <a:cs typeface="Arial"/>
              </a:rPr>
              <a:t>DOE</a:t>
            </a:r>
            <a:endParaRPr kumimoji="1" lang="en-US" altLang="zh-CN" sz="1000" dirty="0">
              <a:solidFill>
                <a:srgbClr val="F1B015"/>
              </a:solidFill>
              <a:ea typeface="微软雅黑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471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901289" y="0"/>
            <a:ext cx="4242711" cy="5143500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2000" b="1" dirty="0"/>
          </a:p>
        </p:txBody>
      </p:sp>
      <p:grpSp>
        <p:nvGrpSpPr>
          <p:cNvPr id="3" name="组 2"/>
          <p:cNvGrpSpPr/>
          <p:nvPr/>
        </p:nvGrpSpPr>
        <p:grpSpPr>
          <a:xfrm>
            <a:off x="4523459" y="461862"/>
            <a:ext cx="4620539" cy="1212503"/>
            <a:chOff x="4743860" y="461861"/>
            <a:chExt cx="4400139" cy="1154667"/>
          </a:xfrm>
        </p:grpSpPr>
        <p:sp>
          <p:nvSpPr>
            <p:cNvPr id="4" name="剪去单角的矩形 3"/>
            <p:cNvSpPr/>
            <p:nvPr/>
          </p:nvSpPr>
          <p:spPr>
            <a:xfrm flipH="1" flipV="1">
              <a:off x="4754355" y="461861"/>
              <a:ext cx="4389644" cy="1144170"/>
            </a:xfrm>
            <a:prstGeom prst="snip1Rect">
              <a:avLst>
                <a:gd name="adj" fmla="val 2675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直角三角形 4"/>
            <p:cNvSpPr/>
            <p:nvPr/>
          </p:nvSpPr>
          <p:spPr>
            <a:xfrm flipH="1" flipV="1">
              <a:off x="4743860" y="1291124"/>
              <a:ext cx="325404" cy="325404"/>
            </a:xfrm>
            <a:prstGeom prst="rtTriangl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435416" y="4236251"/>
            <a:ext cx="222789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 smtClean="0">
                <a:solidFill>
                  <a:srgbClr val="FFFFFF"/>
                </a:solidFill>
              </a:rPr>
              <a:t>CONTENTS</a:t>
            </a:r>
            <a:endParaRPr kumimoji="1" lang="zh-CN" altLang="en-US" sz="3200" b="1" dirty="0">
              <a:solidFill>
                <a:srgbClr val="FFFFFF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48223" y="629813"/>
            <a:ext cx="4019686" cy="88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olidFill>
                  <a:srgbClr val="103154"/>
                </a:solidFill>
              </a:rPr>
              <a:t>点击此处添加文本内容，如关键词、部分简单介绍等</a:t>
            </a:r>
            <a:r>
              <a:rPr lang="zh-CN" altLang="en-US" sz="1000" dirty="0" smtClean="0">
                <a:solidFill>
                  <a:srgbClr val="103154"/>
                </a:solidFill>
              </a:rPr>
              <a:t>。</a:t>
            </a:r>
            <a:r>
              <a:rPr lang="zh-CN" altLang="en-US" sz="1000" dirty="0">
                <a:solidFill>
                  <a:srgbClr val="103154"/>
                </a:solidFill>
              </a:rPr>
              <a:t>点击此处添加文本内容，如关键词、部分简单介绍等</a:t>
            </a:r>
            <a:r>
              <a:rPr lang="zh-CN" altLang="en-US" sz="1000" dirty="0" smtClean="0">
                <a:solidFill>
                  <a:srgbClr val="103154"/>
                </a:solidFill>
              </a:rPr>
              <a:t>。点击此处</a:t>
            </a:r>
            <a:r>
              <a:rPr lang="zh-CN" altLang="en-US" sz="1000" dirty="0">
                <a:solidFill>
                  <a:srgbClr val="103154"/>
                </a:solidFill>
              </a:rPr>
              <a:t>添加文本内容，如关键词、部分简单介绍等</a:t>
            </a:r>
            <a:r>
              <a:rPr lang="zh-CN" altLang="en-US" sz="1000" dirty="0" smtClean="0">
                <a:solidFill>
                  <a:srgbClr val="103154"/>
                </a:solidFill>
              </a:rPr>
              <a:t>。</a:t>
            </a:r>
            <a:r>
              <a:rPr lang="zh-CN" altLang="en-US" sz="1000" dirty="0">
                <a:solidFill>
                  <a:srgbClr val="103154"/>
                </a:solidFill>
              </a:rPr>
              <a:t>点击此处添加文本内容，如关键词、部分简单介绍等</a:t>
            </a:r>
            <a:r>
              <a:rPr lang="zh-CN" altLang="en-US" sz="1000" dirty="0" smtClean="0">
                <a:solidFill>
                  <a:srgbClr val="103154"/>
                </a:solidFill>
              </a:rPr>
              <a:t>。</a:t>
            </a:r>
            <a:r>
              <a:rPr lang="zh-CN" altLang="en-US" sz="1000" dirty="0">
                <a:solidFill>
                  <a:srgbClr val="103154"/>
                </a:solidFill>
              </a:rPr>
              <a:t>点击此处添加文本内容，如关键词、部分简单介绍等</a:t>
            </a:r>
            <a:r>
              <a:rPr lang="zh-CN" altLang="en-US" sz="1000" dirty="0" smtClean="0">
                <a:solidFill>
                  <a:srgbClr val="103154"/>
                </a:solidFill>
              </a:rPr>
              <a:t>。</a:t>
            </a:r>
            <a:endParaRPr lang="zh-CN" altLang="en-US" sz="1000" dirty="0">
              <a:solidFill>
                <a:srgbClr val="103154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879352" y="2067659"/>
            <a:ext cx="1362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PART</a:t>
            </a:r>
            <a:r>
              <a:rPr lang="zh-CN" altLang="en-US" sz="1600" dirty="0" smtClean="0">
                <a:solidFill>
                  <a:schemeClr val="bg1"/>
                </a:solidFill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</a:rPr>
              <a:t>ONE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182977" y="1972880"/>
            <a:ext cx="696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FFFF"/>
                </a:solidFill>
              </a:rPr>
              <a:t>01</a:t>
            </a:r>
            <a:endParaRPr kumimoji="1" lang="zh-CN" altLang="en-US" sz="3600" dirty="0">
              <a:solidFill>
                <a:srgbClr val="FFFFFF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79352" y="2718289"/>
            <a:ext cx="1362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PART</a:t>
            </a:r>
            <a:r>
              <a:rPr lang="zh-CN" altLang="en-US" sz="1600" dirty="0" smtClean="0">
                <a:solidFill>
                  <a:schemeClr val="bg1"/>
                </a:solidFill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</a:rPr>
              <a:t>TWO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82977" y="2623510"/>
            <a:ext cx="696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FFFF"/>
                </a:solidFill>
              </a:rPr>
              <a:t>02</a:t>
            </a:r>
            <a:endParaRPr kumimoji="1" lang="zh-CN" altLang="en-US" sz="3600" dirty="0">
              <a:solidFill>
                <a:srgbClr val="FFFFFF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879352" y="3368919"/>
            <a:ext cx="1362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PART</a:t>
            </a:r>
            <a:r>
              <a:rPr lang="zh-CN" altLang="en-US" sz="1600" dirty="0" smtClean="0">
                <a:solidFill>
                  <a:schemeClr val="bg1"/>
                </a:solidFill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</a:rPr>
              <a:t>THREE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82977" y="3274140"/>
            <a:ext cx="696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FFFF"/>
                </a:solidFill>
              </a:rPr>
              <a:t>03</a:t>
            </a:r>
            <a:endParaRPr kumimoji="1" lang="zh-CN" altLang="en-US" sz="3600" dirty="0">
              <a:solidFill>
                <a:srgbClr val="FFFFFF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79352" y="4019550"/>
            <a:ext cx="1362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chemeClr val="bg1"/>
                </a:solidFill>
              </a:rPr>
              <a:t>PART</a:t>
            </a:r>
            <a:r>
              <a:rPr lang="zh-CN" altLang="en-US" sz="1600" dirty="0" smtClean="0">
                <a:solidFill>
                  <a:schemeClr val="bg1"/>
                </a:solidFill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</a:rPr>
              <a:t>FOUR</a:t>
            </a:r>
            <a:endParaRPr kumimoji="1"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182977" y="3924771"/>
            <a:ext cx="696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 smtClean="0">
                <a:solidFill>
                  <a:srgbClr val="FFFFFF"/>
                </a:solidFill>
              </a:rPr>
              <a:t>04</a:t>
            </a:r>
            <a:endParaRPr kumimoji="1" lang="zh-CN" altLang="en-US" sz="3600" dirty="0">
              <a:solidFill>
                <a:srgbClr val="FFFFFF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063349" y="2067659"/>
            <a:ext cx="1005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600" dirty="0" smtClean="0">
                <a:solidFill>
                  <a:srgbClr val="FFFFFF"/>
                </a:solidFill>
              </a:rPr>
              <a:t>工作概况</a:t>
            </a:r>
            <a:endParaRPr kumimoji="1"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063349" y="2718289"/>
            <a:ext cx="1005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600" dirty="0" smtClean="0">
                <a:solidFill>
                  <a:srgbClr val="FFFFFF"/>
                </a:solidFill>
              </a:rPr>
              <a:t>阶段成就</a:t>
            </a:r>
            <a:endParaRPr kumimoji="1"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063349" y="3368919"/>
            <a:ext cx="1005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600" dirty="0" smtClean="0">
                <a:solidFill>
                  <a:srgbClr val="FFFFFF"/>
                </a:solidFill>
              </a:rPr>
              <a:t>经验教训</a:t>
            </a:r>
            <a:endParaRPr kumimoji="1"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063349" y="4019550"/>
            <a:ext cx="1005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600" dirty="0" smtClean="0">
                <a:solidFill>
                  <a:srgbClr val="FFFFFF"/>
                </a:solidFill>
              </a:rPr>
              <a:t>阶段计划</a:t>
            </a:r>
            <a:endParaRPr kumimoji="1" lang="zh-CN" altLang="en-US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1733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1681888" y="2209694"/>
            <a:ext cx="447675" cy="492593"/>
          </a:xfrm>
          <a:custGeom>
            <a:avLst/>
            <a:gdLst>
              <a:gd name="connsiteX0" fmla="*/ 0 w 561975"/>
              <a:gd name="connsiteY0" fmla="*/ 0 h 547688"/>
              <a:gd name="connsiteX1" fmla="*/ 552450 w 561975"/>
              <a:gd name="connsiteY1" fmla="*/ 547688 h 547688"/>
              <a:gd name="connsiteX2" fmla="*/ 561975 w 561975"/>
              <a:gd name="connsiteY2" fmla="*/ 0 h 547688"/>
              <a:gd name="connsiteX3" fmla="*/ 0 w 561975"/>
              <a:gd name="connsiteY3" fmla="*/ 0 h 547688"/>
              <a:gd name="connsiteX0" fmla="*/ 0 w 576263"/>
              <a:gd name="connsiteY0" fmla="*/ 0 h 547688"/>
              <a:gd name="connsiteX1" fmla="*/ 566738 w 576263"/>
              <a:gd name="connsiteY1" fmla="*/ 547688 h 547688"/>
              <a:gd name="connsiteX2" fmla="*/ 576263 w 576263"/>
              <a:gd name="connsiteY2" fmla="*/ 0 h 547688"/>
              <a:gd name="connsiteX3" fmla="*/ 0 w 576263"/>
              <a:gd name="connsiteY3" fmla="*/ 0 h 547688"/>
              <a:gd name="connsiteX0" fmla="*/ 0 w 576263"/>
              <a:gd name="connsiteY0" fmla="*/ 0 h 571500"/>
              <a:gd name="connsiteX1" fmla="*/ 566738 w 576263"/>
              <a:gd name="connsiteY1" fmla="*/ 571500 h 571500"/>
              <a:gd name="connsiteX2" fmla="*/ 576263 w 576263"/>
              <a:gd name="connsiteY2" fmla="*/ 0 h 571500"/>
              <a:gd name="connsiteX3" fmla="*/ 0 w 576263"/>
              <a:gd name="connsiteY3" fmla="*/ 0 h 571500"/>
              <a:gd name="connsiteX0" fmla="*/ 0 w 576263"/>
              <a:gd name="connsiteY0" fmla="*/ 0 h 576263"/>
              <a:gd name="connsiteX1" fmla="*/ 571335 w 576263"/>
              <a:gd name="connsiteY1" fmla="*/ 576263 h 576263"/>
              <a:gd name="connsiteX2" fmla="*/ 576263 w 576263"/>
              <a:gd name="connsiteY2" fmla="*/ 0 h 576263"/>
              <a:gd name="connsiteX3" fmla="*/ 0 w 576263"/>
              <a:gd name="connsiteY3" fmla="*/ 0 h 576263"/>
              <a:gd name="connsiteX0" fmla="*/ 0 w 576448"/>
              <a:gd name="connsiteY0" fmla="*/ 0 h 576263"/>
              <a:gd name="connsiteX1" fmla="*/ 575933 w 576448"/>
              <a:gd name="connsiteY1" fmla="*/ 576263 h 576263"/>
              <a:gd name="connsiteX2" fmla="*/ 576263 w 576448"/>
              <a:gd name="connsiteY2" fmla="*/ 0 h 576263"/>
              <a:gd name="connsiteX3" fmla="*/ 0 w 576448"/>
              <a:gd name="connsiteY3" fmla="*/ 0 h 576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448" h="576263">
                <a:moveTo>
                  <a:pt x="0" y="0"/>
                </a:moveTo>
                <a:lnTo>
                  <a:pt x="575933" y="576263"/>
                </a:lnTo>
                <a:cubicBezTo>
                  <a:pt x="577576" y="384175"/>
                  <a:pt x="574620" y="192088"/>
                  <a:pt x="576263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6194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124075" y="2212399"/>
            <a:ext cx="7019925" cy="49291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000" tIns="0" rIns="135000" bIns="0" anchor="ctr"/>
          <a:lstStyle/>
          <a:p>
            <a:pPr algn="ctr" defTabSz="685800">
              <a:defRPr/>
            </a:pPr>
            <a:r>
              <a:rPr lang="en-US" altLang="zh-CN" sz="210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www.ypppt.com</a:t>
            </a:r>
            <a:endParaRPr lang="zh-CN" altLang="en-US" sz="2100" dirty="0">
              <a:solidFill>
                <a:srgbClr val="CEEAB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" y="1636569"/>
            <a:ext cx="6984207" cy="58145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defTabSz="685800">
              <a:defRPr/>
            </a:pPr>
            <a:r>
              <a:rPr lang="zh-CN" altLang="en-US" sz="2400" spc="150" dirty="0"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</a:t>
            </a:r>
            <a:r>
              <a:rPr lang="zh-CN" altLang="en-US" sz="2100" spc="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更多精品</a:t>
            </a:r>
            <a:r>
              <a:rPr lang="en-US" altLang="zh-CN" sz="2100" spc="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100" spc="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资源尽在</a:t>
            </a:r>
            <a:r>
              <a:rPr lang="en-US" altLang="zh-CN" sz="2100" spc="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100" spc="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优品</a:t>
            </a:r>
            <a:r>
              <a:rPr lang="en-US" altLang="zh-CN" sz="2100" spc="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100" spc="15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  <p:sp>
        <p:nvSpPr>
          <p:cNvPr id="6" name="直角三角形 5"/>
          <p:cNvSpPr/>
          <p:nvPr/>
        </p:nvSpPr>
        <p:spPr>
          <a:xfrm>
            <a:off x="6984207" y="1633539"/>
            <a:ext cx="640276" cy="584488"/>
          </a:xfrm>
          <a:prstGeom prst="rtTriangle">
            <a:avLst/>
          </a:prstGeom>
          <a:solidFill>
            <a:srgbClr val="007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936373" y="2940767"/>
            <a:ext cx="5179807" cy="126957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defTabSz="685800">
              <a:lnSpc>
                <a:spcPts val="1800"/>
              </a:lnSpc>
            </a:pP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模板下载：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www.ypppt.com/moban/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r>
              <a:rPr lang="zh-CN" altLang="en-US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节日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www.ypppt.com/jieri/</a:t>
            </a:r>
            <a:endParaRPr lang="en-US" altLang="zh-CN" sz="9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800">
              <a:lnSpc>
                <a:spcPts val="1800"/>
              </a:lnSpc>
            </a:pP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www.ypppt.com/beijing/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PPT</a:t>
            </a:r>
            <a:r>
              <a:rPr lang="zh-CN" altLang="en-US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图表下载：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www.ypppt.com/tubiao/</a:t>
            </a:r>
            <a:endParaRPr lang="en-US" altLang="zh-CN" sz="9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685800">
              <a:lnSpc>
                <a:spcPts val="1800"/>
              </a:lnSpc>
            </a:pP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素材下载：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www.ypppt.com/sucai/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PPT</a:t>
            </a:r>
            <a:r>
              <a:rPr lang="zh-CN" altLang="en-US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教程下载：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www.ypppt.com/jiaocheng/</a:t>
            </a:r>
            <a:r>
              <a:rPr lang="en-US" altLang="zh-CN" sz="9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2336602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2950184"/>
            <a:ext cx="9144000" cy="134044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39605" y="2950184"/>
            <a:ext cx="816700" cy="1333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8800" b="1" dirty="0" smtClean="0">
                <a:solidFill>
                  <a:srgbClr val="1D1D1D"/>
                </a:solidFill>
                <a:ea typeface="宋体"/>
              </a:rPr>
              <a:t>1</a:t>
            </a:r>
            <a:endParaRPr kumimoji="1" lang="zh-CN" altLang="en-US" sz="8800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50762" y="317628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dirty="0" smtClean="0">
                <a:solidFill>
                  <a:srgbClr val="1D1D1D"/>
                </a:solidFill>
                <a:latin typeface="+mn-ea"/>
              </a:rPr>
              <a:t>工作概况</a:t>
            </a:r>
            <a:endParaRPr kumimoji="1" lang="zh-CN" altLang="en-US" sz="4800" dirty="0">
              <a:solidFill>
                <a:srgbClr val="1D1D1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8068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71816" y="2676932"/>
            <a:ext cx="2387021" cy="1168625"/>
          </a:xfrm>
          <a:prstGeom prst="rect">
            <a:avLst/>
          </a:prstGeom>
          <a:solidFill>
            <a:srgbClr val="1D1D1D">
              <a:alpha val="6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11971" y="1060023"/>
            <a:ext cx="2446866" cy="1617133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71816" y="2722635"/>
            <a:ext cx="2395488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6" name="矩形 5"/>
          <p:cNvSpPr/>
          <p:nvPr/>
        </p:nvSpPr>
        <p:spPr>
          <a:xfrm>
            <a:off x="614460" y="2676932"/>
            <a:ext cx="57356" cy="1168624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271082" y="2676932"/>
            <a:ext cx="2387021" cy="1168625"/>
          </a:xfrm>
          <a:prstGeom prst="rect">
            <a:avLst/>
          </a:prstGeom>
          <a:solidFill>
            <a:srgbClr val="1D1D1D">
              <a:alpha val="6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211237" y="1060023"/>
            <a:ext cx="2446866" cy="1617133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271082" y="2722635"/>
            <a:ext cx="2395488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1" name="矩形 10"/>
          <p:cNvSpPr/>
          <p:nvPr/>
        </p:nvSpPr>
        <p:spPr>
          <a:xfrm>
            <a:off x="3213726" y="2676932"/>
            <a:ext cx="57356" cy="1168624"/>
          </a:xfrm>
          <a:prstGeom prst="rect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878816" y="2676932"/>
            <a:ext cx="2387021" cy="1168625"/>
          </a:xfrm>
          <a:prstGeom prst="rect">
            <a:avLst/>
          </a:prstGeom>
          <a:solidFill>
            <a:srgbClr val="1D1D1D">
              <a:alpha val="6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818971" y="1060023"/>
            <a:ext cx="2446866" cy="1617133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878816" y="2722635"/>
            <a:ext cx="2395488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6" name="矩形 15"/>
          <p:cNvSpPr/>
          <p:nvPr/>
        </p:nvSpPr>
        <p:spPr>
          <a:xfrm>
            <a:off x="5821460" y="2676932"/>
            <a:ext cx="57356" cy="1168624"/>
          </a:xfrm>
          <a:prstGeom prst="rect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22928" y="3950042"/>
            <a:ext cx="7651376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标题数字等都可以通过点击和重新输入进行更改，顶部“开始”面板中可以对字体、字号、颜色、行距等进行修改</a:t>
            </a:r>
            <a:r>
              <a:rPr kumimoji="1" lang="zh-CN" altLang="en-US" sz="1000" dirty="0" smtClean="0">
                <a:solidFill>
                  <a:srgbClr val="1D1D1D"/>
                </a:solidFill>
                <a:cs typeface="Arial"/>
              </a:rPr>
              <a:t>。</a:t>
            </a:r>
            <a:r>
              <a:rPr kumimoji="1" lang="zh-CN" altLang="en-US" sz="1000" dirty="0">
                <a:solidFill>
                  <a:srgbClr val="1D1D1D"/>
                </a:solidFill>
                <a:cs typeface="Arial"/>
              </a:rPr>
              <a:t>标题数字等都可以通过点击和重新输入进行更改，顶部“开始”面板中可以对字体、字号、颜色、行距等进行修改</a:t>
            </a:r>
            <a:r>
              <a:rPr kumimoji="1" lang="zh-CN" altLang="en-US" sz="1000" dirty="0" smtClean="0">
                <a:solidFill>
                  <a:srgbClr val="1D1D1D"/>
                </a:solidFill>
                <a:cs typeface="Arial"/>
              </a:rPr>
              <a:t>。</a:t>
            </a:r>
            <a:endParaRPr kumimoji="1" lang="zh-CN" altLang="en-US" sz="1000" dirty="0">
              <a:solidFill>
                <a:srgbClr val="1D1D1D"/>
              </a:solidFill>
              <a:cs typeface="Arial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129229" y="235179"/>
            <a:ext cx="3115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2800" dirty="0" smtClean="0">
                <a:solidFill>
                  <a:srgbClr val="F9B616"/>
                </a:solidFill>
                <a:ea typeface="微软雅黑"/>
                <a:cs typeface="Impact"/>
              </a:rPr>
              <a:t>点击此处添加标题</a:t>
            </a:r>
            <a:endParaRPr kumimoji="1" lang="zh-CN" altLang="en-US" sz="2800" dirty="0">
              <a:solidFill>
                <a:srgbClr val="F9B616"/>
              </a:solidFill>
              <a:ea typeface="微软雅黑"/>
              <a:cs typeface="Impact"/>
            </a:endParaRPr>
          </a:p>
        </p:txBody>
      </p:sp>
      <p:cxnSp>
        <p:nvCxnSpPr>
          <p:cNvPr id="19" name="直线连接符 18"/>
          <p:cNvCxnSpPr/>
          <p:nvPr/>
        </p:nvCxnSpPr>
        <p:spPr>
          <a:xfrm>
            <a:off x="907642" y="800387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prstClr val="black">
                    <a:lumMod val="75000"/>
                    <a:lumOff val="25000"/>
                  </a:prstClr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prstClr val="black">
                  <a:lumMod val="75000"/>
                  <a:lumOff val="25000"/>
                </a:prstClr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50247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空心弧 1"/>
          <p:cNvSpPr/>
          <p:nvPr/>
        </p:nvSpPr>
        <p:spPr>
          <a:xfrm rot="16200000">
            <a:off x="1058387" y="1049424"/>
            <a:ext cx="2663244" cy="2663244"/>
          </a:xfrm>
          <a:prstGeom prst="blockArc">
            <a:avLst>
              <a:gd name="adj1" fmla="val 4719989"/>
              <a:gd name="adj2" fmla="val 21446483"/>
              <a:gd name="adj3" fmla="val 564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black"/>
              </a:solidFill>
              <a:latin typeface="Calibri"/>
              <a:ea typeface="宋体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122236" y="1113272"/>
            <a:ext cx="2535547" cy="2535547"/>
          </a:xfrm>
          <a:prstGeom prst="ellipse">
            <a:avLst/>
          </a:prstGeom>
          <a:noFill/>
          <a:ln w="3810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198259" y="1040603"/>
            <a:ext cx="412769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smtClean="0">
                <a:solidFill>
                  <a:schemeClr val="bg1"/>
                </a:solidFill>
                <a:ea typeface="微软雅黑"/>
                <a:cs typeface="Impact"/>
              </a:rPr>
              <a:t>CLICK HERE TO ADD YOUR TITLE</a:t>
            </a:r>
          </a:p>
          <a:p>
            <a:r>
              <a:rPr kumimoji="1" lang="zh-CN" altLang="en-US" sz="3600" dirty="0" smtClean="0">
                <a:solidFill>
                  <a:schemeClr val="accent2"/>
                </a:solidFill>
                <a:ea typeface="微软雅黑"/>
                <a:cs typeface="Impact"/>
              </a:rPr>
              <a:t>点击此处添加标题</a:t>
            </a:r>
            <a:endParaRPr kumimoji="1" lang="zh-CN" altLang="en-US" sz="3600" dirty="0">
              <a:solidFill>
                <a:schemeClr val="accent2"/>
              </a:solidFill>
              <a:ea typeface="微软雅黑"/>
              <a:cs typeface="Impac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98259" y="2794930"/>
            <a:ext cx="3909260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000" dirty="0">
                <a:solidFill>
                  <a:prstClr val="white"/>
                </a:solidFill>
                <a:cs typeface="Arial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1" lang="en-US" altLang="zh-CN" sz="1000" dirty="0">
                <a:solidFill>
                  <a:prstClr val="white"/>
                </a:solidFill>
                <a:cs typeface="Arial"/>
              </a:rPr>
              <a:t>10</a:t>
            </a:r>
            <a:r>
              <a:rPr kumimoji="1" lang="zh-CN" altLang="en-US" sz="1000" dirty="0">
                <a:solidFill>
                  <a:prstClr val="white"/>
                </a:solidFill>
                <a:cs typeface="Arial"/>
              </a:rPr>
              <a:t>号字，</a:t>
            </a:r>
            <a:r>
              <a:rPr kumimoji="1" lang="en-US" altLang="zh-CN" sz="1000" dirty="0">
                <a:solidFill>
                  <a:prstClr val="white"/>
                </a:solidFill>
                <a:cs typeface="Arial"/>
              </a:rPr>
              <a:t>1.3</a:t>
            </a:r>
            <a:r>
              <a:rPr kumimoji="1" lang="zh-CN" altLang="en-US" sz="1000" dirty="0">
                <a:solidFill>
                  <a:prstClr val="white"/>
                </a:solidFill>
                <a:cs typeface="Arial"/>
              </a:rPr>
              <a:t>倍字间距。</a:t>
            </a:r>
            <a:endParaRPr kumimoji="1" lang="en-US" altLang="zh-CN" sz="1000" dirty="0" smtClean="0">
              <a:solidFill>
                <a:prstClr val="white"/>
              </a:solidFill>
              <a:ea typeface="微软雅黑"/>
              <a:cs typeface="Arial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291935" y="1282971"/>
            <a:ext cx="2196148" cy="2196148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3661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22" name="直线连接符 21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" name="组 23"/>
          <p:cNvGrpSpPr/>
          <p:nvPr/>
        </p:nvGrpSpPr>
        <p:grpSpPr>
          <a:xfrm>
            <a:off x="907642" y="1022287"/>
            <a:ext cx="2042727" cy="2036834"/>
            <a:chOff x="1320051" y="1288914"/>
            <a:chExt cx="2163760" cy="2157522"/>
          </a:xfrm>
        </p:grpSpPr>
        <p:sp>
          <p:nvSpPr>
            <p:cNvPr id="26" name="空心弧 25"/>
            <p:cNvSpPr/>
            <p:nvPr/>
          </p:nvSpPr>
          <p:spPr>
            <a:xfrm rot="6977117">
              <a:off x="1326290" y="1297734"/>
              <a:ext cx="2148703" cy="2148702"/>
            </a:xfrm>
            <a:prstGeom prst="blockArc">
              <a:avLst>
                <a:gd name="adj1" fmla="val 12089868"/>
                <a:gd name="adj2" fmla="val 21534669"/>
                <a:gd name="adj3" fmla="val 10611"/>
              </a:avLst>
            </a:prstGeom>
            <a:solidFill>
              <a:srgbClr val="F1B01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27" name="空心弧 26"/>
            <p:cNvSpPr/>
            <p:nvPr/>
          </p:nvSpPr>
          <p:spPr>
            <a:xfrm rot="14440068">
              <a:off x="1326290" y="1297734"/>
              <a:ext cx="2148702" cy="2148702"/>
            </a:xfrm>
            <a:prstGeom prst="blockArc">
              <a:avLst>
                <a:gd name="adj1" fmla="val 11252161"/>
                <a:gd name="adj2" fmla="val 21534669"/>
                <a:gd name="adj3" fmla="val 10611"/>
              </a:avLst>
            </a:prstGeom>
            <a:solidFill>
              <a:srgbClr val="FA961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28" name="空心弧 27"/>
            <p:cNvSpPr/>
            <p:nvPr/>
          </p:nvSpPr>
          <p:spPr>
            <a:xfrm rot="19513660">
              <a:off x="1320051" y="1290640"/>
              <a:ext cx="2148702" cy="2148702"/>
            </a:xfrm>
            <a:prstGeom prst="blockArc">
              <a:avLst>
                <a:gd name="adj1" fmla="val 18837859"/>
                <a:gd name="adj2" fmla="val 21534669"/>
                <a:gd name="adj3" fmla="val 10611"/>
              </a:avLst>
            </a:prstGeom>
            <a:solidFill>
              <a:srgbClr val="F9B61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29" name="空心弧 28"/>
            <p:cNvSpPr/>
            <p:nvPr/>
          </p:nvSpPr>
          <p:spPr>
            <a:xfrm rot="17060374">
              <a:off x="1335109" y="1288914"/>
              <a:ext cx="2148702" cy="2148702"/>
            </a:xfrm>
            <a:prstGeom prst="blockArc">
              <a:avLst>
                <a:gd name="adj1" fmla="val 18418194"/>
                <a:gd name="adj2" fmla="val 21534669"/>
                <a:gd name="adj3" fmla="val 10611"/>
              </a:avLst>
            </a:prstGeom>
            <a:solidFill>
              <a:srgbClr val="404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</p:grpSp>
      <p:sp>
        <p:nvSpPr>
          <p:cNvPr id="25" name="椭圆 24"/>
          <p:cNvSpPr/>
          <p:nvPr/>
        </p:nvSpPr>
        <p:spPr>
          <a:xfrm>
            <a:off x="1011713" y="1123412"/>
            <a:ext cx="1834585" cy="1834585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ea typeface="宋体"/>
            </a:endParaRPr>
          </a:p>
        </p:txBody>
      </p:sp>
      <p:grpSp>
        <p:nvGrpSpPr>
          <p:cNvPr id="31" name="组 30"/>
          <p:cNvGrpSpPr/>
          <p:nvPr/>
        </p:nvGrpSpPr>
        <p:grpSpPr>
          <a:xfrm>
            <a:off x="3482144" y="1022287"/>
            <a:ext cx="2042727" cy="2036834"/>
            <a:chOff x="1320051" y="1288914"/>
            <a:chExt cx="2163760" cy="2157522"/>
          </a:xfrm>
        </p:grpSpPr>
        <p:sp>
          <p:nvSpPr>
            <p:cNvPr id="33" name="空心弧 32"/>
            <p:cNvSpPr/>
            <p:nvPr/>
          </p:nvSpPr>
          <p:spPr>
            <a:xfrm rot="6977117">
              <a:off x="1326290" y="1297734"/>
              <a:ext cx="2148703" cy="2148702"/>
            </a:xfrm>
            <a:prstGeom prst="blockArc">
              <a:avLst>
                <a:gd name="adj1" fmla="val 12089868"/>
                <a:gd name="adj2" fmla="val 21534669"/>
                <a:gd name="adj3" fmla="val 10611"/>
              </a:avLst>
            </a:prstGeom>
            <a:solidFill>
              <a:srgbClr val="F1B01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34" name="空心弧 33"/>
            <p:cNvSpPr/>
            <p:nvPr/>
          </p:nvSpPr>
          <p:spPr>
            <a:xfrm rot="14440068">
              <a:off x="1326290" y="1297734"/>
              <a:ext cx="2148702" cy="2148702"/>
            </a:xfrm>
            <a:prstGeom prst="blockArc">
              <a:avLst>
                <a:gd name="adj1" fmla="val 11252161"/>
                <a:gd name="adj2" fmla="val 21534669"/>
                <a:gd name="adj3" fmla="val 10611"/>
              </a:avLst>
            </a:prstGeom>
            <a:solidFill>
              <a:srgbClr val="FA961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35" name="空心弧 34"/>
            <p:cNvSpPr/>
            <p:nvPr/>
          </p:nvSpPr>
          <p:spPr>
            <a:xfrm rot="19513660">
              <a:off x="1320051" y="1290640"/>
              <a:ext cx="2148702" cy="2148702"/>
            </a:xfrm>
            <a:prstGeom prst="blockArc">
              <a:avLst>
                <a:gd name="adj1" fmla="val 18837859"/>
                <a:gd name="adj2" fmla="val 21534669"/>
                <a:gd name="adj3" fmla="val 10611"/>
              </a:avLst>
            </a:prstGeom>
            <a:solidFill>
              <a:srgbClr val="F9B61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36" name="空心弧 35"/>
            <p:cNvSpPr/>
            <p:nvPr/>
          </p:nvSpPr>
          <p:spPr>
            <a:xfrm rot="17060374">
              <a:off x="1335109" y="1288914"/>
              <a:ext cx="2148702" cy="2148702"/>
            </a:xfrm>
            <a:prstGeom prst="blockArc">
              <a:avLst>
                <a:gd name="adj1" fmla="val 18418194"/>
                <a:gd name="adj2" fmla="val 21534669"/>
                <a:gd name="adj3" fmla="val 10611"/>
              </a:avLst>
            </a:prstGeom>
            <a:solidFill>
              <a:srgbClr val="404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</p:grpSp>
      <p:sp>
        <p:nvSpPr>
          <p:cNvPr id="32" name="椭圆 31"/>
          <p:cNvSpPr/>
          <p:nvPr/>
        </p:nvSpPr>
        <p:spPr>
          <a:xfrm>
            <a:off x="3586216" y="1123413"/>
            <a:ext cx="1834585" cy="1834585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ea typeface="宋体"/>
            </a:endParaRPr>
          </a:p>
        </p:txBody>
      </p:sp>
      <p:grpSp>
        <p:nvGrpSpPr>
          <p:cNvPr id="38" name="组 37"/>
          <p:cNvGrpSpPr/>
          <p:nvPr/>
        </p:nvGrpSpPr>
        <p:grpSpPr>
          <a:xfrm>
            <a:off x="6056647" y="1022287"/>
            <a:ext cx="2042727" cy="2036834"/>
            <a:chOff x="1320051" y="1288914"/>
            <a:chExt cx="2163760" cy="2157522"/>
          </a:xfrm>
        </p:grpSpPr>
        <p:sp>
          <p:nvSpPr>
            <p:cNvPr id="40" name="空心弧 39"/>
            <p:cNvSpPr/>
            <p:nvPr/>
          </p:nvSpPr>
          <p:spPr>
            <a:xfrm rot="6977117">
              <a:off x="1326290" y="1297734"/>
              <a:ext cx="2148703" cy="2148702"/>
            </a:xfrm>
            <a:prstGeom prst="blockArc">
              <a:avLst>
                <a:gd name="adj1" fmla="val 12089868"/>
                <a:gd name="adj2" fmla="val 21534669"/>
                <a:gd name="adj3" fmla="val 10611"/>
              </a:avLst>
            </a:prstGeom>
            <a:solidFill>
              <a:srgbClr val="F1B01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41" name="空心弧 40"/>
            <p:cNvSpPr/>
            <p:nvPr/>
          </p:nvSpPr>
          <p:spPr>
            <a:xfrm rot="14440068">
              <a:off x="1326290" y="1297734"/>
              <a:ext cx="2148702" cy="2148702"/>
            </a:xfrm>
            <a:prstGeom prst="blockArc">
              <a:avLst>
                <a:gd name="adj1" fmla="val 11252161"/>
                <a:gd name="adj2" fmla="val 21534669"/>
                <a:gd name="adj3" fmla="val 10611"/>
              </a:avLst>
            </a:prstGeom>
            <a:solidFill>
              <a:srgbClr val="FA9618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42" name="空心弧 41"/>
            <p:cNvSpPr/>
            <p:nvPr/>
          </p:nvSpPr>
          <p:spPr>
            <a:xfrm rot="19513660">
              <a:off x="1320051" y="1290640"/>
              <a:ext cx="2148702" cy="2148702"/>
            </a:xfrm>
            <a:prstGeom prst="blockArc">
              <a:avLst>
                <a:gd name="adj1" fmla="val 18837859"/>
                <a:gd name="adj2" fmla="val 21534669"/>
                <a:gd name="adj3" fmla="val 10611"/>
              </a:avLst>
            </a:prstGeom>
            <a:solidFill>
              <a:srgbClr val="F9B61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43" name="空心弧 42"/>
            <p:cNvSpPr/>
            <p:nvPr/>
          </p:nvSpPr>
          <p:spPr>
            <a:xfrm rot="17060374">
              <a:off x="1335109" y="1288914"/>
              <a:ext cx="2148702" cy="2148702"/>
            </a:xfrm>
            <a:prstGeom prst="blockArc">
              <a:avLst>
                <a:gd name="adj1" fmla="val 18418194"/>
                <a:gd name="adj2" fmla="val 21534669"/>
                <a:gd name="adj3" fmla="val 10611"/>
              </a:avLst>
            </a:prstGeom>
            <a:solidFill>
              <a:srgbClr val="404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prstClr val="black"/>
                </a:solidFill>
                <a:ea typeface="宋体"/>
              </a:endParaRPr>
            </a:p>
          </p:txBody>
        </p:sp>
      </p:grpSp>
      <p:sp>
        <p:nvSpPr>
          <p:cNvPr id="39" name="椭圆 38"/>
          <p:cNvSpPr/>
          <p:nvPr/>
        </p:nvSpPr>
        <p:spPr>
          <a:xfrm>
            <a:off x="6160719" y="1123413"/>
            <a:ext cx="1834585" cy="1834585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prstClr val="white"/>
              </a:solidFill>
              <a:ea typeface="宋体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104992" y="3147878"/>
            <a:ext cx="1633361" cy="475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kumimoji="1" lang="en-US" altLang="zh-CN" sz="1200" b="1" dirty="0" smtClean="0">
                <a:solidFill>
                  <a:schemeClr val="accent2"/>
                </a:solidFill>
                <a:ea typeface="宋体"/>
              </a:rPr>
              <a:t>YOUR</a:t>
            </a:r>
            <a:r>
              <a:rPr kumimoji="1" lang="zh-CN" altLang="en-US" sz="1200" b="1" dirty="0" smtClean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 smtClean="0">
                <a:solidFill>
                  <a:schemeClr val="accent2"/>
                </a:solidFill>
                <a:ea typeface="宋体"/>
              </a:rPr>
              <a:t>TITLE</a:t>
            </a:r>
            <a:r>
              <a:rPr kumimoji="1" lang="zh-CN" altLang="en-US" sz="1200" b="1" dirty="0" smtClean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 smtClean="0">
                <a:solidFill>
                  <a:schemeClr val="accent2"/>
                </a:solidFill>
                <a:ea typeface="宋体"/>
              </a:rPr>
              <a:t>HERE</a:t>
            </a:r>
          </a:p>
          <a:p>
            <a:pPr algn="ctr">
              <a:lnSpc>
                <a:spcPts val="1500"/>
              </a:lnSpc>
            </a:pPr>
            <a:r>
              <a:rPr kumimoji="1" lang="zh-CN" altLang="en-US" sz="1200" b="1" dirty="0" smtClean="0">
                <a:solidFill>
                  <a:schemeClr val="accent2"/>
                </a:solidFill>
                <a:latin typeface="+mn-ea"/>
              </a:rPr>
              <a:t>点击此处添加标题</a:t>
            </a:r>
            <a:endParaRPr kumimoji="1" lang="zh-CN" altLang="en-US" sz="1200" b="1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36828" y="3606011"/>
            <a:ext cx="2169689" cy="88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</a:t>
            </a:r>
            <a:r>
              <a:rPr kumimoji="1" lang="zh-CN" altLang="en-US" sz="1000" dirty="0" smtClean="0">
                <a:solidFill>
                  <a:schemeClr val="bg1"/>
                </a:solidFill>
                <a:cs typeface="Arial"/>
              </a:rPr>
              <a:t>。</a:t>
            </a:r>
            <a:endParaRPr kumimoji="1" lang="zh-CN" altLang="en-US" sz="1000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699490" y="3147878"/>
            <a:ext cx="1633361" cy="475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YOUR</a:t>
            </a:r>
            <a:r>
              <a:rPr kumimoji="1" lang="zh-CN" altLang="en-US" sz="1200" b="1" dirty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TITLE</a:t>
            </a:r>
            <a:r>
              <a:rPr kumimoji="1" lang="zh-CN" altLang="en-US" sz="1200" b="1" dirty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HERE</a:t>
            </a:r>
          </a:p>
          <a:p>
            <a:pPr algn="ctr">
              <a:lnSpc>
                <a:spcPts val="1500"/>
              </a:lnSpc>
            </a:pPr>
            <a:r>
              <a:rPr kumimoji="1" lang="zh-CN" altLang="en-US" sz="1200" b="1" dirty="0">
                <a:solidFill>
                  <a:schemeClr val="accent2"/>
                </a:solidFill>
                <a:latin typeface="+mn-ea"/>
              </a:rPr>
              <a:t>点击此处添加标题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3431326" y="3606011"/>
            <a:ext cx="2169689" cy="88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6260548" y="3147878"/>
            <a:ext cx="1633361" cy="475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YOUR</a:t>
            </a:r>
            <a:r>
              <a:rPr kumimoji="1" lang="zh-CN" altLang="en-US" sz="1200" b="1" dirty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TITLE</a:t>
            </a:r>
            <a:r>
              <a:rPr kumimoji="1" lang="zh-CN" altLang="en-US" sz="1200" b="1" dirty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1200" b="1" dirty="0">
                <a:solidFill>
                  <a:schemeClr val="accent2"/>
                </a:solidFill>
                <a:ea typeface="宋体"/>
              </a:rPr>
              <a:t>HERE</a:t>
            </a:r>
          </a:p>
          <a:p>
            <a:pPr algn="ctr">
              <a:lnSpc>
                <a:spcPts val="1500"/>
              </a:lnSpc>
            </a:pPr>
            <a:r>
              <a:rPr kumimoji="1" lang="zh-CN" altLang="en-US" sz="1200" b="1" dirty="0">
                <a:solidFill>
                  <a:schemeClr val="accent2"/>
                </a:solidFill>
                <a:latin typeface="+mn-ea"/>
              </a:rPr>
              <a:t>点击此处添加标题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5992384" y="3606011"/>
            <a:ext cx="2169689" cy="884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000" dirty="0">
                <a:solidFill>
                  <a:schemeClr val="bg1"/>
                </a:solidFill>
                <a:cs typeface="Arial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59614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2950184"/>
            <a:ext cx="9144000" cy="1340441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39605" y="2950184"/>
            <a:ext cx="816700" cy="13336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8800" b="1" dirty="0" smtClean="0">
                <a:solidFill>
                  <a:srgbClr val="1D1D1D"/>
                </a:solidFill>
                <a:ea typeface="宋体"/>
              </a:rPr>
              <a:t>2</a:t>
            </a:r>
            <a:endParaRPr kumimoji="1" lang="zh-CN" altLang="en-US" sz="8800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50762" y="3176282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dirty="0" smtClean="0">
                <a:solidFill>
                  <a:srgbClr val="1D1D1D"/>
                </a:solidFill>
                <a:latin typeface="+mn-ea"/>
              </a:rPr>
              <a:t>阶段成就</a:t>
            </a:r>
            <a:endParaRPr kumimoji="1" lang="zh-CN" altLang="en-US" sz="4800" dirty="0">
              <a:solidFill>
                <a:srgbClr val="1D1D1D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649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3" name="直线连接符 2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圆角矩形 3"/>
          <p:cNvSpPr/>
          <p:nvPr/>
        </p:nvSpPr>
        <p:spPr>
          <a:xfrm>
            <a:off x="912401" y="1038229"/>
            <a:ext cx="1007527" cy="384954"/>
          </a:xfrm>
          <a:prstGeom prst="roundRect">
            <a:avLst>
              <a:gd name="adj" fmla="val 7843"/>
            </a:avLst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0" tIns="34289" rIns="68570" bIns="34289" rtlCol="0" anchor="ctr"/>
          <a:lstStyle/>
          <a:p>
            <a:pPr algn="ctr" defTabSz="685681"/>
            <a:r>
              <a:rPr lang="en-US" altLang="zh-CN" sz="2400" b="1" dirty="0" smtClean="0">
                <a:solidFill>
                  <a:schemeClr val="bg1"/>
                </a:solidFill>
                <a:ea typeface="宋体"/>
              </a:rPr>
              <a:t>2012</a:t>
            </a:r>
            <a:endParaRPr lang="zh-CN" altLang="en-US" sz="24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912401" y="2019959"/>
            <a:ext cx="1007527" cy="384954"/>
          </a:xfrm>
          <a:prstGeom prst="roundRect">
            <a:avLst>
              <a:gd name="adj" fmla="val 784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0" tIns="34289" rIns="68570" bIns="34289" rtlCol="0" anchor="ctr"/>
          <a:lstStyle/>
          <a:p>
            <a:pPr algn="ctr" defTabSz="685681"/>
            <a:r>
              <a:rPr lang="en-US" altLang="zh-CN" sz="2400" b="1" dirty="0" smtClean="0">
                <a:solidFill>
                  <a:schemeClr val="bg1"/>
                </a:solidFill>
                <a:ea typeface="宋体"/>
              </a:rPr>
              <a:t>2013</a:t>
            </a:r>
            <a:endParaRPr lang="zh-CN" altLang="en-US" sz="24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912401" y="3001690"/>
            <a:ext cx="1007527" cy="384954"/>
          </a:xfrm>
          <a:prstGeom prst="roundRect">
            <a:avLst>
              <a:gd name="adj" fmla="val 7843"/>
            </a:avLst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0" tIns="34289" rIns="68570" bIns="34289" rtlCol="0" anchor="ctr"/>
          <a:lstStyle/>
          <a:p>
            <a:pPr algn="ctr" defTabSz="685681"/>
            <a:r>
              <a:rPr lang="en-US" altLang="zh-CN" sz="2400" b="1" dirty="0" smtClean="0">
                <a:solidFill>
                  <a:schemeClr val="bg1"/>
                </a:solidFill>
                <a:ea typeface="宋体"/>
              </a:rPr>
              <a:t>2014</a:t>
            </a:r>
            <a:endParaRPr lang="zh-CN" altLang="en-US" sz="24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912401" y="3983421"/>
            <a:ext cx="1007527" cy="384954"/>
          </a:xfrm>
          <a:prstGeom prst="roundRect">
            <a:avLst>
              <a:gd name="adj" fmla="val 784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0" tIns="34289" rIns="68570" bIns="34289" rtlCol="0" anchor="ctr"/>
          <a:lstStyle/>
          <a:p>
            <a:pPr algn="ctr" defTabSz="685681"/>
            <a:r>
              <a:rPr lang="en-US" altLang="zh-CN" sz="2400" b="1" dirty="0" smtClean="0">
                <a:solidFill>
                  <a:schemeClr val="bg1"/>
                </a:solidFill>
                <a:ea typeface="宋体"/>
              </a:rPr>
              <a:t>2015</a:t>
            </a:r>
            <a:endParaRPr lang="zh-CN" altLang="en-US" sz="2400" b="1" dirty="0">
              <a:solidFill>
                <a:schemeClr val="bg1"/>
              </a:solidFill>
              <a:ea typeface="宋体"/>
            </a:endParaRPr>
          </a:p>
        </p:txBody>
      </p:sp>
      <p:cxnSp>
        <p:nvCxnSpPr>
          <p:cNvPr id="8" name="直接连接符 6"/>
          <p:cNvCxnSpPr>
            <a:stCxn id="4" idx="2"/>
            <a:endCxn id="5" idx="0"/>
          </p:cNvCxnSpPr>
          <p:nvPr/>
        </p:nvCxnSpPr>
        <p:spPr>
          <a:xfrm>
            <a:off x="1416164" y="1423183"/>
            <a:ext cx="0" cy="59677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9"/>
          <p:cNvCxnSpPr>
            <a:stCxn id="5" idx="2"/>
            <a:endCxn id="6" idx="0"/>
          </p:cNvCxnSpPr>
          <p:nvPr/>
        </p:nvCxnSpPr>
        <p:spPr>
          <a:xfrm>
            <a:off x="1416164" y="2404913"/>
            <a:ext cx="0" cy="596776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17"/>
          <p:cNvCxnSpPr>
            <a:stCxn id="6" idx="2"/>
            <a:endCxn id="7" idx="0"/>
          </p:cNvCxnSpPr>
          <p:nvPr/>
        </p:nvCxnSpPr>
        <p:spPr>
          <a:xfrm>
            <a:off x="1416164" y="3386637"/>
            <a:ext cx="0" cy="596777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65"/>
          <p:cNvCxnSpPr/>
          <p:nvPr/>
        </p:nvCxnSpPr>
        <p:spPr>
          <a:xfrm flipH="1">
            <a:off x="1696768" y="1832957"/>
            <a:ext cx="3304098" cy="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77"/>
          <p:cNvCxnSpPr/>
          <p:nvPr/>
        </p:nvCxnSpPr>
        <p:spPr>
          <a:xfrm flipH="1">
            <a:off x="1696768" y="2804028"/>
            <a:ext cx="3304098" cy="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78"/>
          <p:cNvCxnSpPr/>
          <p:nvPr/>
        </p:nvCxnSpPr>
        <p:spPr>
          <a:xfrm flipH="1">
            <a:off x="1696768" y="3775112"/>
            <a:ext cx="3304098" cy="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5191711" y="1043645"/>
            <a:ext cx="1179523" cy="70019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defTabSz="685681"/>
            <a:r>
              <a:rPr lang="en-US" altLang="zh-CN" sz="4100" b="1" dirty="0">
                <a:solidFill>
                  <a:schemeClr val="bg1"/>
                </a:solidFill>
                <a:ea typeface="宋体"/>
              </a:rPr>
              <a:t>46%</a:t>
            </a:r>
            <a:endParaRPr lang="zh-CN" altLang="en-US" sz="41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191711" y="1929328"/>
            <a:ext cx="1179523" cy="70019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defTabSz="685681"/>
            <a:r>
              <a:rPr lang="en-US" altLang="zh-CN" sz="4100" b="1" dirty="0">
                <a:solidFill>
                  <a:schemeClr val="bg1"/>
                </a:solidFill>
                <a:ea typeface="宋体"/>
              </a:rPr>
              <a:t>56%</a:t>
            </a:r>
            <a:endParaRPr lang="zh-CN" altLang="en-US" sz="41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91711" y="2905279"/>
            <a:ext cx="1179523" cy="70019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defTabSz="685681"/>
            <a:r>
              <a:rPr lang="en-US" altLang="zh-CN" sz="4100" b="1" dirty="0">
                <a:solidFill>
                  <a:schemeClr val="bg1"/>
                </a:solidFill>
                <a:ea typeface="宋体"/>
              </a:rPr>
              <a:t>66%</a:t>
            </a:r>
            <a:endParaRPr lang="zh-CN" altLang="en-US" sz="41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91711" y="3855439"/>
            <a:ext cx="1179523" cy="700190"/>
          </a:xfrm>
          <a:prstGeom prst="rect">
            <a:avLst/>
          </a:prstGeom>
          <a:noFill/>
        </p:spPr>
        <p:txBody>
          <a:bodyPr wrap="none" lIns="68570" tIns="34289" rIns="68570" bIns="34289" rtlCol="0">
            <a:spAutoFit/>
          </a:bodyPr>
          <a:lstStyle/>
          <a:p>
            <a:pPr defTabSz="685681"/>
            <a:r>
              <a:rPr lang="en-US" altLang="zh-CN" sz="4100" b="1" dirty="0">
                <a:solidFill>
                  <a:schemeClr val="bg1"/>
                </a:solidFill>
                <a:ea typeface="宋体"/>
              </a:rPr>
              <a:t>76%</a:t>
            </a:r>
            <a:endParaRPr lang="zh-CN" altLang="en-US" sz="41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961614" y="1051118"/>
            <a:ext cx="2942234" cy="661718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bg1"/>
                </a:solidFill>
              </a:rPr>
              <a:t>10</a:t>
            </a:r>
            <a:r>
              <a:rPr lang="zh-CN" altLang="en-US" sz="1000" dirty="0">
                <a:solidFill>
                  <a:schemeClr val="bg1"/>
                </a:solidFill>
              </a:rPr>
              <a:t>号字，</a:t>
            </a:r>
            <a:r>
              <a:rPr lang="en-US" altLang="zh-CN" sz="1000" dirty="0">
                <a:solidFill>
                  <a:schemeClr val="bg1"/>
                </a:solidFill>
              </a:rPr>
              <a:t>1.3</a:t>
            </a:r>
            <a:r>
              <a:rPr lang="zh-CN" altLang="en-US" sz="1000" dirty="0">
                <a:solidFill>
                  <a:schemeClr val="bg1"/>
                </a:solidFill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1961614" y="2024251"/>
            <a:ext cx="2942234" cy="661718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lvl="0" defTabSz="685681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bg1"/>
                </a:solidFill>
              </a:rPr>
              <a:t>10</a:t>
            </a:r>
            <a:r>
              <a:rPr lang="zh-CN" altLang="en-US" sz="1000" dirty="0">
                <a:solidFill>
                  <a:schemeClr val="bg1"/>
                </a:solidFill>
              </a:rPr>
              <a:t>号字，</a:t>
            </a:r>
            <a:r>
              <a:rPr lang="en-US" altLang="zh-CN" sz="1000" dirty="0">
                <a:solidFill>
                  <a:schemeClr val="bg1"/>
                </a:solidFill>
              </a:rPr>
              <a:t>1.3</a:t>
            </a:r>
            <a:r>
              <a:rPr lang="zh-CN" altLang="en-US" sz="1000" dirty="0">
                <a:solidFill>
                  <a:schemeClr val="bg1"/>
                </a:solidFill>
              </a:rPr>
              <a:t>倍字间距。</a:t>
            </a:r>
          </a:p>
        </p:txBody>
      </p:sp>
      <p:sp>
        <p:nvSpPr>
          <p:cNvPr id="20" name="矩形 19"/>
          <p:cNvSpPr/>
          <p:nvPr/>
        </p:nvSpPr>
        <p:spPr>
          <a:xfrm>
            <a:off x="1961614" y="3023176"/>
            <a:ext cx="2942234" cy="661718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lvl="0" defTabSz="685681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bg1"/>
                </a:solidFill>
              </a:rPr>
              <a:t>10</a:t>
            </a:r>
            <a:r>
              <a:rPr lang="zh-CN" altLang="en-US" sz="1000" dirty="0">
                <a:solidFill>
                  <a:schemeClr val="bg1"/>
                </a:solidFill>
              </a:rPr>
              <a:t>号字，</a:t>
            </a:r>
            <a:r>
              <a:rPr lang="en-US" altLang="zh-CN" sz="1000" dirty="0">
                <a:solidFill>
                  <a:schemeClr val="bg1"/>
                </a:solidFill>
              </a:rPr>
              <a:t>1.3</a:t>
            </a:r>
            <a:r>
              <a:rPr lang="zh-CN" altLang="en-US" sz="1000" dirty="0">
                <a:solidFill>
                  <a:schemeClr val="bg1"/>
                </a:solidFill>
              </a:rPr>
              <a:t>倍字间距。</a:t>
            </a:r>
          </a:p>
        </p:txBody>
      </p:sp>
      <p:sp>
        <p:nvSpPr>
          <p:cNvPr id="21" name="矩形 20"/>
          <p:cNvSpPr/>
          <p:nvPr/>
        </p:nvSpPr>
        <p:spPr>
          <a:xfrm>
            <a:off x="1961614" y="3983414"/>
            <a:ext cx="2942234" cy="661718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lvl="0" defTabSz="685681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chemeClr val="bg1"/>
                </a:solidFill>
              </a:rPr>
              <a:t>10</a:t>
            </a:r>
            <a:r>
              <a:rPr lang="zh-CN" altLang="en-US" sz="1000" dirty="0">
                <a:solidFill>
                  <a:schemeClr val="bg1"/>
                </a:solidFill>
              </a:rPr>
              <a:t>号字，</a:t>
            </a:r>
            <a:r>
              <a:rPr lang="en-US" altLang="zh-CN" sz="1000" dirty="0">
                <a:solidFill>
                  <a:schemeClr val="bg1"/>
                </a:solidFill>
              </a:rPr>
              <a:t>1.3</a:t>
            </a:r>
            <a:r>
              <a:rPr lang="zh-CN" altLang="en-US" sz="1000" dirty="0">
                <a:solidFill>
                  <a:schemeClr val="bg1"/>
                </a:solidFill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6641026" y="1103544"/>
            <a:ext cx="1825245" cy="558164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257132" indent="-257132" defTabSz="685681">
              <a:lnSpc>
                <a:spcPts val="1275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200" dirty="0">
              <a:solidFill>
                <a:schemeClr val="bg1"/>
              </a:solidFill>
              <a:latin typeface="Calibri"/>
              <a:ea typeface="宋体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641026" y="2004725"/>
            <a:ext cx="1825245" cy="558164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257132" indent="-257132" defTabSz="685681">
              <a:lnSpc>
                <a:spcPts val="1275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200" dirty="0">
              <a:solidFill>
                <a:schemeClr val="bg1"/>
              </a:solidFill>
              <a:latin typeface="Calibri"/>
              <a:ea typeface="宋体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641026" y="2962446"/>
            <a:ext cx="1825245" cy="558164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257132" indent="-257132" defTabSz="685681">
              <a:lnSpc>
                <a:spcPts val="1275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200" dirty="0">
              <a:solidFill>
                <a:schemeClr val="bg1"/>
              </a:solidFill>
              <a:latin typeface="Calibri"/>
              <a:ea typeface="宋体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641026" y="3937475"/>
            <a:ext cx="1825245" cy="558164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marL="257132" indent="-257132" defTabSz="685681">
              <a:lnSpc>
                <a:spcPts val="1275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000" dirty="0">
                <a:solidFill>
                  <a:schemeClr val="bg1"/>
                </a:solidFill>
              </a:rPr>
              <a:t>顶部“开始”面板中可以对字体、字号、颜色、行距等进行修改。</a:t>
            </a:r>
            <a:endParaRPr lang="en-US" altLang="zh-CN" sz="1200" dirty="0">
              <a:solidFill>
                <a:schemeClr val="bg1"/>
              </a:solidFill>
              <a:latin typeface="Calibri"/>
              <a:ea typeface="宋体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75656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67704" y="79362"/>
            <a:ext cx="643850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3" name="直线连接符 2"/>
          <p:cNvCxnSpPr/>
          <p:nvPr/>
        </p:nvCxnSpPr>
        <p:spPr>
          <a:xfrm>
            <a:off x="907642" y="758399"/>
            <a:ext cx="7558629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6"/>
          <p:cNvSpPr txBox="1"/>
          <p:nvPr/>
        </p:nvSpPr>
        <p:spPr>
          <a:xfrm>
            <a:off x="3382584" y="2856955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4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5" name="TextBox 7"/>
          <p:cNvSpPr txBox="1"/>
          <p:nvPr/>
        </p:nvSpPr>
        <p:spPr>
          <a:xfrm>
            <a:off x="3382585" y="3246473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3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6" name="TextBox 8"/>
          <p:cNvSpPr txBox="1"/>
          <p:nvPr/>
        </p:nvSpPr>
        <p:spPr>
          <a:xfrm>
            <a:off x="3382585" y="3635982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2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7" name="TextBox 9"/>
          <p:cNvSpPr txBox="1"/>
          <p:nvPr/>
        </p:nvSpPr>
        <p:spPr>
          <a:xfrm>
            <a:off x="3382585" y="4025490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1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8" name="TextBox 10"/>
          <p:cNvSpPr txBox="1"/>
          <p:nvPr/>
        </p:nvSpPr>
        <p:spPr>
          <a:xfrm>
            <a:off x="3382585" y="1298922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8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3382585" y="1688433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7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10" name="TextBox 12"/>
          <p:cNvSpPr txBox="1"/>
          <p:nvPr/>
        </p:nvSpPr>
        <p:spPr>
          <a:xfrm>
            <a:off x="3382585" y="2077943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6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sp>
        <p:nvSpPr>
          <p:cNvPr id="11" name="TextBox 13"/>
          <p:cNvSpPr txBox="1"/>
          <p:nvPr/>
        </p:nvSpPr>
        <p:spPr>
          <a:xfrm>
            <a:off x="3382585" y="2467452"/>
            <a:ext cx="463669" cy="307760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pPr defTabSz="914220">
              <a:defRPr/>
            </a:pPr>
            <a:r>
              <a:rPr lang="en-US" altLang="zh-CN" sz="1400" kern="0" dirty="0" smtClean="0">
                <a:solidFill>
                  <a:srgbClr val="FFFFFF"/>
                </a:solidFill>
              </a:rPr>
              <a:t>5</a:t>
            </a:r>
            <a:r>
              <a:rPr lang="zh-CN" altLang="en-US" sz="1400" kern="0" dirty="0" smtClean="0">
                <a:solidFill>
                  <a:srgbClr val="FFFFFF"/>
                </a:solidFill>
              </a:rPr>
              <a:t>月</a:t>
            </a:r>
            <a:endParaRPr lang="en-US" sz="1400" kern="0" dirty="0">
              <a:solidFill>
                <a:srgbClr val="FFFFFF"/>
              </a:solidFill>
            </a:endParaRPr>
          </a:p>
        </p:txBody>
      </p:sp>
      <p:cxnSp>
        <p:nvCxnSpPr>
          <p:cNvPr id="12" name="直接连接符 15"/>
          <p:cNvCxnSpPr/>
          <p:nvPr/>
        </p:nvCxnSpPr>
        <p:spPr>
          <a:xfrm>
            <a:off x="3996416" y="144548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3" name="直接连接符 16"/>
          <p:cNvCxnSpPr/>
          <p:nvPr/>
        </p:nvCxnSpPr>
        <p:spPr>
          <a:xfrm>
            <a:off x="3996416" y="183499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4" name="直接连接符 17"/>
          <p:cNvCxnSpPr/>
          <p:nvPr/>
        </p:nvCxnSpPr>
        <p:spPr>
          <a:xfrm>
            <a:off x="3996416" y="222450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5" name="直接连接符 18"/>
          <p:cNvCxnSpPr/>
          <p:nvPr/>
        </p:nvCxnSpPr>
        <p:spPr>
          <a:xfrm>
            <a:off x="3996416" y="261401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6" name="直接连接符 19"/>
          <p:cNvCxnSpPr/>
          <p:nvPr/>
        </p:nvCxnSpPr>
        <p:spPr>
          <a:xfrm>
            <a:off x="3996416" y="300352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7" name="直接连接符 20"/>
          <p:cNvCxnSpPr/>
          <p:nvPr/>
        </p:nvCxnSpPr>
        <p:spPr>
          <a:xfrm>
            <a:off x="3996416" y="339303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8" name="直接连接符 21"/>
          <p:cNvCxnSpPr/>
          <p:nvPr/>
        </p:nvCxnSpPr>
        <p:spPr>
          <a:xfrm>
            <a:off x="3996416" y="3782541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" name="直接连接符 22"/>
          <p:cNvCxnSpPr/>
          <p:nvPr/>
        </p:nvCxnSpPr>
        <p:spPr>
          <a:xfrm>
            <a:off x="3996416" y="4172048"/>
            <a:ext cx="432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sp>
        <p:nvSpPr>
          <p:cNvPr id="20" name="矩形 19"/>
          <p:cNvSpPr/>
          <p:nvPr/>
        </p:nvSpPr>
        <p:spPr>
          <a:xfrm>
            <a:off x="494339" y="2051234"/>
            <a:ext cx="2547945" cy="1685061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rgbClr val="FFFFFF"/>
                </a:solidFill>
                <a:latin typeface="Century Gothic"/>
              </a:rPr>
              <a:t>10</a:t>
            </a: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号字，</a:t>
            </a:r>
            <a:r>
              <a:rPr lang="en-US" altLang="zh-CN" sz="1000" dirty="0">
                <a:solidFill>
                  <a:srgbClr val="FFFFFF"/>
                </a:solidFill>
                <a:latin typeface="Century Gothic"/>
              </a:rPr>
              <a:t>1.3</a:t>
            </a: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倍字间距</a:t>
            </a:r>
            <a:r>
              <a:rPr lang="zh-CN" altLang="en-US" sz="1000" dirty="0" smtClean="0">
                <a:solidFill>
                  <a:srgbClr val="FFFFFF"/>
                </a:solidFill>
                <a:latin typeface="Century Gothic"/>
              </a:rPr>
              <a:t>。</a:t>
            </a: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000" dirty="0">
                <a:solidFill>
                  <a:srgbClr val="FFFFFF"/>
                </a:solidFill>
                <a:latin typeface="Century Gothic"/>
              </a:rPr>
              <a:t>10</a:t>
            </a: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号字，</a:t>
            </a:r>
            <a:r>
              <a:rPr lang="en-US" altLang="zh-CN" sz="1000" dirty="0">
                <a:solidFill>
                  <a:srgbClr val="FFFFFF"/>
                </a:solidFill>
                <a:latin typeface="Century Gothic"/>
              </a:rPr>
              <a:t>1.3</a:t>
            </a:r>
            <a:r>
              <a:rPr lang="zh-CN" altLang="en-US" sz="1000" dirty="0">
                <a:solidFill>
                  <a:srgbClr val="FFFFFF"/>
                </a:solidFill>
                <a:latin typeface="Century Gothic"/>
              </a:rPr>
              <a:t>倍字间距</a:t>
            </a:r>
            <a:r>
              <a:rPr lang="zh-CN" altLang="en-US" sz="1000" dirty="0" smtClean="0">
                <a:solidFill>
                  <a:srgbClr val="FFFFFF"/>
                </a:solidFill>
                <a:latin typeface="Century Gothic"/>
              </a:rPr>
              <a:t>。</a:t>
            </a:r>
            <a:endParaRPr lang="zh-CN" altLang="en-US" sz="1000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94341" y="1522900"/>
            <a:ext cx="2249301" cy="528334"/>
          </a:xfrm>
          <a:prstGeom prst="rect">
            <a:avLst/>
          </a:prstGeom>
        </p:spPr>
        <p:txBody>
          <a:bodyPr wrap="none" lIns="91424" tIns="45712" rIns="91424" bIns="45712">
            <a:spAutoFit/>
          </a:bodyPr>
          <a:lstStyle/>
          <a:p>
            <a:pPr defTabSz="914220">
              <a:lnSpc>
                <a:spcPct val="150000"/>
              </a:lnSpc>
              <a:defRPr/>
            </a:pPr>
            <a:r>
              <a:rPr lang="zh-CN" altLang="en-US" sz="2000" b="1" kern="0" dirty="0" smtClean="0">
                <a:solidFill>
                  <a:schemeClr val="accent2"/>
                </a:solidFill>
              </a:rPr>
              <a:t>点击此处添加标题</a:t>
            </a:r>
            <a:endParaRPr lang="en-US" altLang="zh-CN" sz="2000" b="1" kern="0" dirty="0">
              <a:solidFill>
                <a:schemeClr val="accent2"/>
              </a:solidFill>
            </a:endParaRPr>
          </a:p>
        </p:txBody>
      </p:sp>
      <p:sp>
        <p:nvSpPr>
          <p:cNvPr id="22" name="五边形 21"/>
          <p:cNvSpPr/>
          <p:nvPr/>
        </p:nvSpPr>
        <p:spPr>
          <a:xfrm rot="5400000">
            <a:off x="4457819" y="1650690"/>
            <a:ext cx="833070" cy="403404"/>
          </a:xfrm>
          <a:prstGeom prst="homePlate">
            <a:avLst/>
          </a:prstGeom>
          <a:solidFill>
            <a:srgbClr val="F1B015"/>
          </a:solidFill>
          <a:ln w="25400" cap="flat" cmpd="sng" algn="ctr">
            <a:noFill/>
            <a:prstDash val="solid"/>
          </a:ln>
          <a:effectLst/>
        </p:spPr>
        <p:txBody>
          <a:bodyPr lIns="91424" tIns="45712" rIns="91424" bIns="45712" rtlCol="0" anchor="ctr"/>
          <a:lstStyle/>
          <a:p>
            <a:pPr algn="ctr" defTabSz="914220">
              <a:defRPr/>
            </a:pPr>
            <a:endParaRPr lang="en-US" kern="0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23" name="五边形 22"/>
          <p:cNvSpPr/>
          <p:nvPr/>
        </p:nvSpPr>
        <p:spPr>
          <a:xfrm rot="5400000">
            <a:off x="4973887" y="2412309"/>
            <a:ext cx="1558040" cy="403404"/>
          </a:xfrm>
          <a:prstGeom prst="homePlate">
            <a:avLst/>
          </a:prstGeom>
          <a:solidFill>
            <a:srgbClr val="F1B015"/>
          </a:solidFill>
          <a:ln w="25400" cap="flat" cmpd="sng" algn="ctr">
            <a:noFill/>
            <a:prstDash val="solid"/>
          </a:ln>
          <a:effectLst/>
        </p:spPr>
        <p:txBody>
          <a:bodyPr lIns="91424" tIns="45712" rIns="91424" bIns="45712" rtlCol="0" anchor="ctr"/>
          <a:lstStyle/>
          <a:p>
            <a:pPr algn="ctr" defTabSz="914220">
              <a:defRPr/>
            </a:pPr>
            <a:endParaRPr lang="en-US" kern="0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24" name="五边形 23"/>
          <p:cNvSpPr/>
          <p:nvPr/>
        </p:nvSpPr>
        <p:spPr>
          <a:xfrm rot="5400000">
            <a:off x="5852437" y="2801819"/>
            <a:ext cx="1558040" cy="403404"/>
          </a:xfrm>
          <a:prstGeom prst="homePlate">
            <a:avLst/>
          </a:prstGeom>
          <a:solidFill>
            <a:srgbClr val="F1B015"/>
          </a:solidFill>
          <a:ln w="25400" cap="flat" cmpd="sng" algn="ctr">
            <a:noFill/>
            <a:prstDash val="solid"/>
          </a:ln>
          <a:effectLst/>
        </p:spPr>
        <p:txBody>
          <a:bodyPr lIns="91424" tIns="45712" rIns="91424" bIns="45712" rtlCol="0" anchor="ctr"/>
          <a:lstStyle/>
          <a:p>
            <a:pPr algn="ctr" defTabSz="914220">
              <a:defRPr/>
            </a:pPr>
            <a:endParaRPr lang="en-US" kern="0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25" name="五边形 24"/>
          <p:cNvSpPr/>
          <p:nvPr/>
        </p:nvSpPr>
        <p:spPr>
          <a:xfrm rot="5400000">
            <a:off x="6925743" y="3386084"/>
            <a:ext cx="1168528" cy="403404"/>
          </a:xfrm>
          <a:prstGeom prst="homePlate">
            <a:avLst/>
          </a:prstGeom>
          <a:solidFill>
            <a:srgbClr val="F1B015"/>
          </a:solidFill>
          <a:ln w="25400" cap="flat" cmpd="sng" algn="ctr">
            <a:noFill/>
            <a:prstDash val="solid"/>
          </a:ln>
          <a:effectLst/>
        </p:spPr>
        <p:txBody>
          <a:bodyPr lIns="91424" tIns="45712" rIns="91424" bIns="45712" rtlCol="0" anchor="ctr"/>
          <a:lstStyle/>
          <a:p>
            <a:pPr algn="ctr" defTabSz="914220">
              <a:defRPr/>
            </a:pPr>
            <a:endParaRPr lang="en-US" kern="0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669266" y="1700693"/>
            <a:ext cx="406792" cy="361634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algn="ctr" defTabSz="914220">
              <a:lnSpc>
                <a:spcPct val="150000"/>
              </a:lnSpc>
              <a:defRPr/>
            </a:pPr>
            <a:r>
              <a:rPr lang="en-US" altLang="zh-CN" sz="600" kern="0" dirty="0">
                <a:solidFill>
                  <a:srgbClr val="FFFFFF"/>
                </a:solidFill>
              </a:rPr>
              <a:t>YOUR TEXT</a:t>
            </a:r>
          </a:p>
        </p:txBody>
      </p:sp>
      <p:sp>
        <p:nvSpPr>
          <p:cNvPr id="27" name="矩形 26"/>
          <p:cNvSpPr/>
          <p:nvPr/>
        </p:nvSpPr>
        <p:spPr>
          <a:xfrm>
            <a:off x="5551203" y="2794322"/>
            <a:ext cx="406792" cy="361634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algn="ctr" defTabSz="914220">
              <a:lnSpc>
                <a:spcPct val="150000"/>
              </a:lnSpc>
              <a:defRPr/>
            </a:pPr>
            <a:r>
              <a:rPr lang="en-US" altLang="zh-CN" sz="600" kern="0" dirty="0">
                <a:solidFill>
                  <a:srgbClr val="FFFFFF"/>
                </a:solidFill>
              </a:rPr>
              <a:t>YOUR TEXT</a:t>
            </a:r>
          </a:p>
        </p:txBody>
      </p:sp>
      <p:sp>
        <p:nvSpPr>
          <p:cNvPr id="28" name="矩形 27"/>
          <p:cNvSpPr/>
          <p:nvPr/>
        </p:nvSpPr>
        <p:spPr>
          <a:xfrm>
            <a:off x="6426366" y="3146534"/>
            <a:ext cx="406792" cy="361634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algn="ctr" defTabSz="914220">
              <a:lnSpc>
                <a:spcPct val="150000"/>
              </a:lnSpc>
              <a:defRPr/>
            </a:pPr>
            <a:r>
              <a:rPr lang="en-US" altLang="zh-CN" sz="600" kern="0" dirty="0">
                <a:solidFill>
                  <a:srgbClr val="FFFFFF"/>
                </a:solidFill>
              </a:rPr>
              <a:t>YOUR TEXT</a:t>
            </a:r>
          </a:p>
        </p:txBody>
      </p:sp>
      <p:sp>
        <p:nvSpPr>
          <p:cNvPr id="29" name="矩形 28"/>
          <p:cNvSpPr/>
          <p:nvPr/>
        </p:nvSpPr>
        <p:spPr>
          <a:xfrm>
            <a:off x="7308305" y="3498746"/>
            <a:ext cx="406792" cy="361634"/>
          </a:xfrm>
          <a:prstGeom prst="rect">
            <a:avLst/>
          </a:prstGeom>
        </p:spPr>
        <p:txBody>
          <a:bodyPr wrap="square" lIns="91424" tIns="45712" rIns="91424" bIns="45712">
            <a:spAutoFit/>
          </a:bodyPr>
          <a:lstStyle/>
          <a:p>
            <a:pPr algn="ctr" defTabSz="914220">
              <a:lnSpc>
                <a:spcPct val="150000"/>
              </a:lnSpc>
              <a:defRPr/>
            </a:pPr>
            <a:r>
              <a:rPr lang="en-US" altLang="zh-CN" sz="600" kern="0" dirty="0">
                <a:solidFill>
                  <a:srgbClr val="FFFFFF"/>
                </a:solidFill>
              </a:rPr>
              <a:t>YOUR TEXT</a:t>
            </a:r>
          </a:p>
        </p:txBody>
      </p:sp>
      <p:sp>
        <p:nvSpPr>
          <p:cNvPr id="30" name="Freeform 89"/>
          <p:cNvSpPr>
            <a:spLocks noChangeAspect="1" noEditPoints="1"/>
          </p:cNvSpPr>
          <p:nvPr/>
        </p:nvSpPr>
        <p:spPr bwMode="auto">
          <a:xfrm>
            <a:off x="7397833" y="3318746"/>
            <a:ext cx="224348" cy="180000"/>
          </a:xfrm>
          <a:custGeom>
            <a:avLst/>
            <a:gdLst>
              <a:gd name="T0" fmla="*/ 51 w 173"/>
              <a:gd name="T1" fmla="*/ 35 h 137"/>
              <a:gd name="T2" fmla="*/ 65 w 173"/>
              <a:gd name="T3" fmla="*/ 76 h 137"/>
              <a:gd name="T4" fmla="*/ 136 w 173"/>
              <a:gd name="T5" fmla="*/ 72 h 137"/>
              <a:gd name="T6" fmla="*/ 151 w 173"/>
              <a:gd name="T7" fmla="*/ 35 h 137"/>
              <a:gd name="T8" fmla="*/ 51 w 173"/>
              <a:gd name="T9" fmla="*/ 35 h 137"/>
              <a:gd name="T10" fmla="*/ 8 w 173"/>
              <a:gd name="T11" fmla="*/ 0 h 137"/>
              <a:gd name="T12" fmla="*/ 33 w 173"/>
              <a:gd name="T13" fmla="*/ 0 h 137"/>
              <a:gd name="T14" fmla="*/ 35 w 173"/>
              <a:gd name="T15" fmla="*/ 0 h 137"/>
              <a:gd name="T16" fmla="*/ 39 w 173"/>
              <a:gd name="T17" fmla="*/ 2 h 137"/>
              <a:gd name="T18" fmla="*/ 41 w 173"/>
              <a:gd name="T19" fmla="*/ 6 h 137"/>
              <a:gd name="T20" fmla="*/ 41 w 173"/>
              <a:gd name="T21" fmla="*/ 6 h 137"/>
              <a:gd name="T22" fmla="*/ 45 w 173"/>
              <a:gd name="T23" fmla="*/ 17 h 137"/>
              <a:gd name="T24" fmla="*/ 165 w 173"/>
              <a:gd name="T25" fmla="*/ 17 h 137"/>
              <a:gd name="T26" fmla="*/ 169 w 173"/>
              <a:gd name="T27" fmla="*/ 19 h 137"/>
              <a:gd name="T28" fmla="*/ 171 w 173"/>
              <a:gd name="T29" fmla="*/ 21 h 137"/>
              <a:gd name="T30" fmla="*/ 173 w 173"/>
              <a:gd name="T31" fmla="*/ 27 h 137"/>
              <a:gd name="T32" fmla="*/ 171 w 173"/>
              <a:gd name="T33" fmla="*/ 29 h 137"/>
              <a:gd name="T34" fmla="*/ 171 w 173"/>
              <a:gd name="T35" fmla="*/ 29 h 137"/>
              <a:gd name="T36" fmla="*/ 147 w 173"/>
              <a:gd name="T37" fmla="*/ 84 h 137"/>
              <a:gd name="T38" fmla="*/ 147 w 173"/>
              <a:gd name="T39" fmla="*/ 84 h 137"/>
              <a:gd name="T40" fmla="*/ 145 w 173"/>
              <a:gd name="T41" fmla="*/ 86 h 137"/>
              <a:gd name="T42" fmla="*/ 142 w 173"/>
              <a:gd name="T43" fmla="*/ 88 h 137"/>
              <a:gd name="T44" fmla="*/ 71 w 173"/>
              <a:gd name="T45" fmla="*/ 92 h 137"/>
              <a:gd name="T46" fmla="*/ 75 w 173"/>
              <a:gd name="T47" fmla="*/ 104 h 137"/>
              <a:gd name="T48" fmla="*/ 151 w 173"/>
              <a:gd name="T49" fmla="*/ 104 h 137"/>
              <a:gd name="T50" fmla="*/ 157 w 173"/>
              <a:gd name="T51" fmla="*/ 106 h 137"/>
              <a:gd name="T52" fmla="*/ 163 w 173"/>
              <a:gd name="T53" fmla="*/ 110 h 137"/>
              <a:gd name="T54" fmla="*/ 165 w 173"/>
              <a:gd name="T55" fmla="*/ 114 h 137"/>
              <a:gd name="T56" fmla="*/ 167 w 173"/>
              <a:gd name="T57" fmla="*/ 119 h 137"/>
              <a:gd name="T58" fmla="*/ 165 w 173"/>
              <a:gd name="T59" fmla="*/ 127 h 137"/>
              <a:gd name="T60" fmla="*/ 163 w 173"/>
              <a:gd name="T61" fmla="*/ 131 h 137"/>
              <a:gd name="T62" fmla="*/ 157 w 173"/>
              <a:gd name="T63" fmla="*/ 135 h 137"/>
              <a:gd name="T64" fmla="*/ 151 w 173"/>
              <a:gd name="T65" fmla="*/ 137 h 137"/>
              <a:gd name="T66" fmla="*/ 145 w 173"/>
              <a:gd name="T67" fmla="*/ 135 h 137"/>
              <a:gd name="T68" fmla="*/ 140 w 173"/>
              <a:gd name="T69" fmla="*/ 131 h 137"/>
              <a:gd name="T70" fmla="*/ 136 w 173"/>
              <a:gd name="T71" fmla="*/ 127 h 137"/>
              <a:gd name="T72" fmla="*/ 136 w 173"/>
              <a:gd name="T73" fmla="*/ 119 h 137"/>
              <a:gd name="T74" fmla="*/ 59 w 173"/>
              <a:gd name="T75" fmla="*/ 119 h 137"/>
              <a:gd name="T76" fmla="*/ 59 w 173"/>
              <a:gd name="T77" fmla="*/ 127 h 137"/>
              <a:gd name="T78" fmla="*/ 55 w 173"/>
              <a:gd name="T79" fmla="*/ 131 h 137"/>
              <a:gd name="T80" fmla="*/ 49 w 173"/>
              <a:gd name="T81" fmla="*/ 135 h 137"/>
              <a:gd name="T82" fmla="*/ 43 w 173"/>
              <a:gd name="T83" fmla="*/ 137 h 137"/>
              <a:gd name="T84" fmla="*/ 37 w 173"/>
              <a:gd name="T85" fmla="*/ 135 h 137"/>
              <a:gd name="T86" fmla="*/ 31 w 173"/>
              <a:gd name="T87" fmla="*/ 131 h 137"/>
              <a:gd name="T88" fmla="*/ 30 w 173"/>
              <a:gd name="T89" fmla="*/ 127 h 137"/>
              <a:gd name="T90" fmla="*/ 28 w 173"/>
              <a:gd name="T91" fmla="*/ 119 h 137"/>
              <a:gd name="T92" fmla="*/ 30 w 173"/>
              <a:gd name="T93" fmla="*/ 114 h 137"/>
              <a:gd name="T94" fmla="*/ 31 w 173"/>
              <a:gd name="T95" fmla="*/ 110 h 137"/>
              <a:gd name="T96" fmla="*/ 37 w 173"/>
              <a:gd name="T97" fmla="*/ 106 h 137"/>
              <a:gd name="T98" fmla="*/ 43 w 173"/>
              <a:gd name="T99" fmla="*/ 104 h 137"/>
              <a:gd name="T100" fmla="*/ 59 w 173"/>
              <a:gd name="T101" fmla="*/ 104 h 137"/>
              <a:gd name="T102" fmla="*/ 28 w 173"/>
              <a:gd name="T103" fmla="*/ 15 h 137"/>
              <a:gd name="T104" fmla="*/ 8 w 173"/>
              <a:gd name="T105" fmla="*/ 15 h 137"/>
              <a:gd name="T106" fmla="*/ 4 w 173"/>
              <a:gd name="T107" fmla="*/ 13 h 137"/>
              <a:gd name="T108" fmla="*/ 2 w 173"/>
              <a:gd name="T109" fmla="*/ 11 h 137"/>
              <a:gd name="T110" fmla="*/ 0 w 173"/>
              <a:gd name="T111" fmla="*/ 7 h 137"/>
              <a:gd name="T112" fmla="*/ 2 w 173"/>
              <a:gd name="T113" fmla="*/ 4 h 137"/>
              <a:gd name="T114" fmla="*/ 4 w 173"/>
              <a:gd name="T115" fmla="*/ 0 h 137"/>
              <a:gd name="T116" fmla="*/ 8 w 173"/>
              <a:gd name="T117" fmla="*/ 0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3" h="137">
                <a:moveTo>
                  <a:pt x="51" y="35"/>
                </a:moveTo>
                <a:lnTo>
                  <a:pt x="65" y="76"/>
                </a:lnTo>
                <a:lnTo>
                  <a:pt x="136" y="72"/>
                </a:lnTo>
                <a:lnTo>
                  <a:pt x="151" y="35"/>
                </a:lnTo>
                <a:lnTo>
                  <a:pt x="51" y="35"/>
                </a:lnTo>
                <a:close/>
                <a:moveTo>
                  <a:pt x="8" y="0"/>
                </a:moveTo>
                <a:lnTo>
                  <a:pt x="33" y="0"/>
                </a:lnTo>
                <a:lnTo>
                  <a:pt x="35" y="0"/>
                </a:lnTo>
                <a:lnTo>
                  <a:pt x="39" y="2"/>
                </a:lnTo>
                <a:lnTo>
                  <a:pt x="41" y="6"/>
                </a:lnTo>
                <a:lnTo>
                  <a:pt x="41" y="6"/>
                </a:lnTo>
                <a:lnTo>
                  <a:pt x="45" y="17"/>
                </a:lnTo>
                <a:lnTo>
                  <a:pt x="165" y="17"/>
                </a:lnTo>
                <a:lnTo>
                  <a:pt x="169" y="19"/>
                </a:lnTo>
                <a:lnTo>
                  <a:pt x="171" y="21"/>
                </a:lnTo>
                <a:lnTo>
                  <a:pt x="173" y="27"/>
                </a:lnTo>
                <a:lnTo>
                  <a:pt x="171" y="29"/>
                </a:lnTo>
                <a:lnTo>
                  <a:pt x="171" y="29"/>
                </a:lnTo>
                <a:lnTo>
                  <a:pt x="147" y="84"/>
                </a:lnTo>
                <a:lnTo>
                  <a:pt x="147" y="84"/>
                </a:lnTo>
                <a:lnTo>
                  <a:pt x="145" y="86"/>
                </a:lnTo>
                <a:lnTo>
                  <a:pt x="142" y="88"/>
                </a:lnTo>
                <a:lnTo>
                  <a:pt x="71" y="92"/>
                </a:lnTo>
                <a:lnTo>
                  <a:pt x="75" y="104"/>
                </a:lnTo>
                <a:lnTo>
                  <a:pt x="151" y="104"/>
                </a:lnTo>
                <a:lnTo>
                  <a:pt x="157" y="106"/>
                </a:lnTo>
                <a:lnTo>
                  <a:pt x="163" y="110"/>
                </a:lnTo>
                <a:lnTo>
                  <a:pt x="165" y="114"/>
                </a:lnTo>
                <a:lnTo>
                  <a:pt x="167" y="119"/>
                </a:lnTo>
                <a:lnTo>
                  <a:pt x="165" y="127"/>
                </a:lnTo>
                <a:lnTo>
                  <a:pt x="163" y="131"/>
                </a:lnTo>
                <a:lnTo>
                  <a:pt x="157" y="135"/>
                </a:lnTo>
                <a:lnTo>
                  <a:pt x="151" y="137"/>
                </a:lnTo>
                <a:lnTo>
                  <a:pt x="145" y="135"/>
                </a:lnTo>
                <a:lnTo>
                  <a:pt x="140" y="131"/>
                </a:lnTo>
                <a:lnTo>
                  <a:pt x="136" y="127"/>
                </a:lnTo>
                <a:lnTo>
                  <a:pt x="136" y="119"/>
                </a:lnTo>
                <a:lnTo>
                  <a:pt x="59" y="119"/>
                </a:lnTo>
                <a:lnTo>
                  <a:pt x="59" y="127"/>
                </a:lnTo>
                <a:lnTo>
                  <a:pt x="55" y="131"/>
                </a:lnTo>
                <a:lnTo>
                  <a:pt x="49" y="135"/>
                </a:lnTo>
                <a:lnTo>
                  <a:pt x="43" y="137"/>
                </a:lnTo>
                <a:lnTo>
                  <a:pt x="37" y="135"/>
                </a:lnTo>
                <a:lnTo>
                  <a:pt x="31" y="131"/>
                </a:lnTo>
                <a:lnTo>
                  <a:pt x="30" y="127"/>
                </a:lnTo>
                <a:lnTo>
                  <a:pt x="28" y="119"/>
                </a:lnTo>
                <a:lnTo>
                  <a:pt x="30" y="114"/>
                </a:lnTo>
                <a:lnTo>
                  <a:pt x="31" y="110"/>
                </a:lnTo>
                <a:lnTo>
                  <a:pt x="37" y="106"/>
                </a:lnTo>
                <a:lnTo>
                  <a:pt x="43" y="104"/>
                </a:lnTo>
                <a:lnTo>
                  <a:pt x="59" y="104"/>
                </a:lnTo>
                <a:lnTo>
                  <a:pt x="28" y="15"/>
                </a:lnTo>
                <a:lnTo>
                  <a:pt x="8" y="15"/>
                </a:lnTo>
                <a:lnTo>
                  <a:pt x="4" y="13"/>
                </a:lnTo>
                <a:lnTo>
                  <a:pt x="2" y="11"/>
                </a:lnTo>
                <a:lnTo>
                  <a:pt x="0" y="7"/>
                </a:lnTo>
                <a:lnTo>
                  <a:pt x="2" y="4"/>
                </a:lnTo>
                <a:lnTo>
                  <a:pt x="4" y="0"/>
                </a:lnTo>
                <a:lnTo>
                  <a:pt x="8" y="0"/>
                </a:lnTo>
                <a:close/>
              </a:path>
            </a:pathLst>
          </a:custGeom>
          <a:solidFill>
            <a:sysClr val="window" lastClr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/>
          <a:p>
            <a:pPr defTabSz="914220">
              <a:defRPr/>
            </a:pPr>
            <a:endParaRPr lang="en-US" kern="0">
              <a:solidFill>
                <a:srgbClr val="FFFFFF"/>
              </a:solidFill>
            </a:endParaRPr>
          </a:p>
        </p:txBody>
      </p:sp>
      <p:sp>
        <p:nvSpPr>
          <p:cNvPr id="31" name="Freeform 113"/>
          <p:cNvSpPr>
            <a:spLocks noChangeAspect="1"/>
          </p:cNvSpPr>
          <p:nvPr/>
        </p:nvSpPr>
        <p:spPr bwMode="auto">
          <a:xfrm>
            <a:off x="5654080" y="2586736"/>
            <a:ext cx="201038" cy="180000"/>
          </a:xfrm>
          <a:custGeom>
            <a:avLst/>
            <a:gdLst>
              <a:gd name="T0" fmla="*/ 90 w 173"/>
              <a:gd name="T1" fmla="*/ 0 h 153"/>
              <a:gd name="T2" fmla="*/ 120 w 173"/>
              <a:gd name="T3" fmla="*/ 2 h 153"/>
              <a:gd name="T4" fmla="*/ 142 w 173"/>
              <a:gd name="T5" fmla="*/ 11 h 153"/>
              <a:gd name="T6" fmla="*/ 159 w 173"/>
              <a:gd name="T7" fmla="*/ 25 h 153"/>
              <a:gd name="T8" fmla="*/ 169 w 173"/>
              <a:gd name="T9" fmla="*/ 45 h 153"/>
              <a:gd name="T10" fmla="*/ 173 w 173"/>
              <a:gd name="T11" fmla="*/ 65 h 153"/>
              <a:gd name="T12" fmla="*/ 169 w 173"/>
              <a:gd name="T13" fmla="*/ 86 h 153"/>
              <a:gd name="T14" fmla="*/ 159 w 173"/>
              <a:gd name="T15" fmla="*/ 104 h 153"/>
              <a:gd name="T16" fmla="*/ 142 w 173"/>
              <a:gd name="T17" fmla="*/ 118 h 153"/>
              <a:gd name="T18" fmla="*/ 120 w 173"/>
              <a:gd name="T19" fmla="*/ 127 h 153"/>
              <a:gd name="T20" fmla="*/ 90 w 173"/>
              <a:gd name="T21" fmla="*/ 131 h 153"/>
              <a:gd name="T22" fmla="*/ 83 w 173"/>
              <a:gd name="T23" fmla="*/ 129 h 153"/>
              <a:gd name="T24" fmla="*/ 73 w 173"/>
              <a:gd name="T25" fmla="*/ 127 h 153"/>
              <a:gd name="T26" fmla="*/ 57 w 173"/>
              <a:gd name="T27" fmla="*/ 141 h 153"/>
              <a:gd name="T28" fmla="*/ 41 w 173"/>
              <a:gd name="T29" fmla="*/ 149 h 153"/>
              <a:gd name="T30" fmla="*/ 28 w 173"/>
              <a:gd name="T31" fmla="*/ 151 h 153"/>
              <a:gd name="T32" fmla="*/ 16 w 173"/>
              <a:gd name="T33" fmla="*/ 153 h 153"/>
              <a:gd name="T34" fmla="*/ 12 w 173"/>
              <a:gd name="T35" fmla="*/ 151 h 153"/>
              <a:gd name="T36" fmla="*/ 28 w 173"/>
              <a:gd name="T37" fmla="*/ 141 h 153"/>
              <a:gd name="T38" fmla="*/ 35 w 173"/>
              <a:gd name="T39" fmla="*/ 129 h 153"/>
              <a:gd name="T40" fmla="*/ 35 w 173"/>
              <a:gd name="T41" fmla="*/ 121 h 153"/>
              <a:gd name="T42" fmla="*/ 33 w 173"/>
              <a:gd name="T43" fmla="*/ 116 h 153"/>
              <a:gd name="T44" fmla="*/ 16 w 173"/>
              <a:gd name="T45" fmla="*/ 102 h 153"/>
              <a:gd name="T46" fmla="*/ 4 w 173"/>
              <a:gd name="T47" fmla="*/ 84 h 153"/>
              <a:gd name="T48" fmla="*/ 0 w 173"/>
              <a:gd name="T49" fmla="*/ 65 h 153"/>
              <a:gd name="T50" fmla="*/ 6 w 173"/>
              <a:gd name="T51" fmla="*/ 45 h 153"/>
              <a:gd name="T52" fmla="*/ 18 w 173"/>
              <a:gd name="T53" fmla="*/ 25 h 153"/>
              <a:gd name="T54" fmla="*/ 37 w 173"/>
              <a:gd name="T55" fmla="*/ 11 h 153"/>
              <a:gd name="T56" fmla="*/ 63 w 173"/>
              <a:gd name="T57" fmla="*/ 2 h 153"/>
              <a:gd name="T58" fmla="*/ 90 w 173"/>
              <a:gd name="T59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73" h="153">
                <a:moveTo>
                  <a:pt x="90" y="0"/>
                </a:moveTo>
                <a:lnTo>
                  <a:pt x="120" y="2"/>
                </a:lnTo>
                <a:lnTo>
                  <a:pt x="142" y="11"/>
                </a:lnTo>
                <a:lnTo>
                  <a:pt x="159" y="25"/>
                </a:lnTo>
                <a:lnTo>
                  <a:pt x="169" y="45"/>
                </a:lnTo>
                <a:lnTo>
                  <a:pt x="173" y="65"/>
                </a:lnTo>
                <a:lnTo>
                  <a:pt x="169" y="86"/>
                </a:lnTo>
                <a:lnTo>
                  <a:pt x="159" y="104"/>
                </a:lnTo>
                <a:lnTo>
                  <a:pt x="142" y="118"/>
                </a:lnTo>
                <a:lnTo>
                  <a:pt x="120" y="127"/>
                </a:lnTo>
                <a:lnTo>
                  <a:pt x="90" y="131"/>
                </a:lnTo>
                <a:lnTo>
                  <a:pt x="83" y="129"/>
                </a:lnTo>
                <a:lnTo>
                  <a:pt x="73" y="127"/>
                </a:lnTo>
                <a:lnTo>
                  <a:pt x="57" y="141"/>
                </a:lnTo>
                <a:lnTo>
                  <a:pt x="41" y="149"/>
                </a:lnTo>
                <a:lnTo>
                  <a:pt x="28" y="151"/>
                </a:lnTo>
                <a:lnTo>
                  <a:pt x="16" y="153"/>
                </a:lnTo>
                <a:lnTo>
                  <a:pt x="12" y="151"/>
                </a:lnTo>
                <a:lnTo>
                  <a:pt x="28" y="141"/>
                </a:lnTo>
                <a:lnTo>
                  <a:pt x="35" y="129"/>
                </a:lnTo>
                <a:lnTo>
                  <a:pt x="35" y="121"/>
                </a:lnTo>
                <a:lnTo>
                  <a:pt x="33" y="116"/>
                </a:lnTo>
                <a:lnTo>
                  <a:pt x="16" y="102"/>
                </a:lnTo>
                <a:lnTo>
                  <a:pt x="4" y="84"/>
                </a:lnTo>
                <a:lnTo>
                  <a:pt x="0" y="65"/>
                </a:lnTo>
                <a:lnTo>
                  <a:pt x="6" y="45"/>
                </a:lnTo>
                <a:lnTo>
                  <a:pt x="18" y="25"/>
                </a:lnTo>
                <a:lnTo>
                  <a:pt x="37" y="11"/>
                </a:lnTo>
                <a:lnTo>
                  <a:pt x="63" y="2"/>
                </a:lnTo>
                <a:lnTo>
                  <a:pt x="90" y="0"/>
                </a:lnTo>
                <a:close/>
              </a:path>
            </a:pathLst>
          </a:custGeom>
          <a:solidFill>
            <a:sysClr val="window" lastClr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/>
          <a:p>
            <a:pPr defTabSz="914220">
              <a:defRPr/>
            </a:pPr>
            <a:endParaRPr lang="en-US" kern="0">
              <a:solidFill>
                <a:srgbClr val="FFFFFF"/>
              </a:solidFill>
            </a:endParaRPr>
          </a:p>
        </p:txBody>
      </p:sp>
      <p:sp>
        <p:nvSpPr>
          <p:cNvPr id="32" name="Freeform 197"/>
          <p:cNvSpPr>
            <a:spLocks noChangeAspect="1" noEditPoints="1"/>
          </p:cNvSpPr>
          <p:nvPr/>
        </p:nvSpPr>
        <p:spPr bwMode="auto">
          <a:xfrm>
            <a:off x="6547817" y="2913521"/>
            <a:ext cx="167293" cy="180000"/>
          </a:xfrm>
          <a:custGeom>
            <a:avLst/>
            <a:gdLst>
              <a:gd name="T0" fmla="*/ 23 w 157"/>
              <a:gd name="T1" fmla="*/ 136 h 171"/>
              <a:gd name="T2" fmla="*/ 25 w 157"/>
              <a:gd name="T3" fmla="*/ 144 h 171"/>
              <a:gd name="T4" fmla="*/ 132 w 157"/>
              <a:gd name="T5" fmla="*/ 144 h 171"/>
              <a:gd name="T6" fmla="*/ 134 w 157"/>
              <a:gd name="T7" fmla="*/ 136 h 171"/>
              <a:gd name="T8" fmla="*/ 29 w 157"/>
              <a:gd name="T9" fmla="*/ 132 h 171"/>
              <a:gd name="T10" fmla="*/ 23 w 157"/>
              <a:gd name="T11" fmla="*/ 100 h 171"/>
              <a:gd name="T12" fmla="*/ 25 w 157"/>
              <a:gd name="T13" fmla="*/ 112 h 171"/>
              <a:gd name="T14" fmla="*/ 132 w 157"/>
              <a:gd name="T15" fmla="*/ 112 h 171"/>
              <a:gd name="T16" fmla="*/ 134 w 157"/>
              <a:gd name="T17" fmla="*/ 100 h 171"/>
              <a:gd name="T18" fmla="*/ 29 w 157"/>
              <a:gd name="T19" fmla="*/ 96 h 171"/>
              <a:gd name="T20" fmla="*/ 23 w 157"/>
              <a:gd name="T21" fmla="*/ 65 h 171"/>
              <a:gd name="T22" fmla="*/ 25 w 157"/>
              <a:gd name="T23" fmla="*/ 77 h 171"/>
              <a:gd name="T24" fmla="*/ 132 w 157"/>
              <a:gd name="T25" fmla="*/ 77 h 171"/>
              <a:gd name="T26" fmla="*/ 134 w 157"/>
              <a:gd name="T27" fmla="*/ 65 h 171"/>
              <a:gd name="T28" fmla="*/ 29 w 157"/>
              <a:gd name="T29" fmla="*/ 61 h 171"/>
              <a:gd name="T30" fmla="*/ 22 w 157"/>
              <a:gd name="T31" fmla="*/ 24 h 171"/>
              <a:gd name="T32" fmla="*/ 31 w 157"/>
              <a:gd name="T33" fmla="*/ 40 h 171"/>
              <a:gd name="T34" fmla="*/ 49 w 157"/>
              <a:gd name="T35" fmla="*/ 36 h 171"/>
              <a:gd name="T36" fmla="*/ 55 w 157"/>
              <a:gd name="T37" fmla="*/ 16 h 171"/>
              <a:gd name="T38" fmla="*/ 63 w 157"/>
              <a:gd name="T39" fmla="*/ 30 h 171"/>
              <a:gd name="T40" fmla="*/ 78 w 157"/>
              <a:gd name="T41" fmla="*/ 40 h 171"/>
              <a:gd name="T42" fmla="*/ 94 w 157"/>
              <a:gd name="T43" fmla="*/ 30 h 171"/>
              <a:gd name="T44" fmla="*/ 102 w 157"/>
              <a:gd name="T45" fmla="*/ 16 h 171"/>
              <a:gd name="T46" fmla="*/ 108 w 157"/>
              <a:gd name="T47" fmla="*/ 36 h 171"/>
              <a:gd name="T48" fmla="*/ 126 w 157"/>
              <a:gd name="T49" fmla="*/ 40 h 171"/>
              <a:gd name="T50" fmla="*/ 135 w 157"/>
              <a:gd name="T51" fmla="*/ 24 h 171"/>
              <a:gd name="T52" fmla="*/ 153 w 157"/>
              <a:gd name="T53" fmla="*/ 18 h 171"/>
              <a:gd name="T54" fmla="*/ 157 w 157"/>
              <a:gd name="T55" fmla="*/ 163 h 171"/>
              <a:gd name="T56" fmla="*/ 149 w 157"/>
              <a:gd name="T57" fmla="*/ 171 h 171"/>
              <a:gd name="T58" fmla="*/ 2 w 157"/>
              <a:gd name="T59" fmla="*/ 167 h 171"/>
              <a:gd name="T60" fmla="*/ 2 w 157"/>
              <a:gd name="T61" fmla="*/ 20 h 171"/>
              <a:gd name="T62" fmla="*/ 118 w 157"/>
              <a:gd name="T63" fmla="*/ 0 h 171"/>
              <a:gd name="T64" fmla="*/ 128 w 157"/>
              <a:gd name="T65" fmla="*/ 8 h 171"/>
              <a:gd name="T66" fmla="*/ 124 w 157"/>
              <a:gd name="T67" fmla="*/ 32 h 171"/>
              <a:gd name="T68" fmla="*/ 112 w 157"/>
              <a:gd name="T69" fmla="*/ 28 h 171"/>
              <a:gd name="T70" fmla="*/ 112 w 157"/>
              <a:gd name="T71" fmla="*/ 4 h 171"/>
              <a:gd name="T72" fmla="*/ 78 w 157"/>
              <a:gd name="T73" fmla="*/ 0 h 171"/>
              <a:gd name="T74" fmla="*/ 86 w 157"/>
              <a:gd name="T75" fmla="*/ 8 h 171"/>
              <a:gd name="T76" fmla="*/ 82 w 157"/>
              <a:gd name="T77" fmla="*/ 32 h 171"/>
              <a:gd name="T78" fmla="*/ 71 w 157"/>
              <a:gd name="T79" fmla="*/ 28 h 171"/>
              <a:gd name="T80" fmla="*/ 71 w 157"/>
              <a:gd name="T81" fmla="*/ 4 h 171"/>
              <a:gd name="T82" fmla="*/ 39 w 157"/>
              <a:gd name="T83" fmla="*/ 0 h 171"/>
              <a:gd name="T84" fmla="*/ 47 w 157"/>
              <a:gd name="T85" fmla="*/ 8 h 171"/>
              <a:gd name="T86" fmla="*/ 43 w 157"/>
              <a:gd name="T87" fmla="*/ 32 h 171"/>
              <a:gd name="T88" fmla="*/ 31 w 157"/>
              <a:gd name="T89" fmla="*/ 28 h 171"/>
              <a:gd name="T90" fmla="*/ 31 w 157"/>
              <a:gd name="T91" fmla="*/ 4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7" h="171">
                <a:moveTo>
                  <a:pt x="29" y="132"/>
                </a:moveTo>
                <a:lnTo>
                  <a:pt x="25" y="132"/>
                </a:lnTo>
                <a:lnTo>
                  <a:pt x="23" y="136"/>
                </a:lnTo>
                <a:lnTo>
                  <a:pt x="22" y="138"/>
                </a:lnTo>
                <a:lnTo>
                  <a:pt x="23" y="142"/>
                </a:lnTo>
                <a:lnTo>
                  <a:pt x="25" y="144"/>
                </a:lnTo>
                <a:lnTo>
                  <a:pt x="29" y="146"/>
                </a:lnTo>
                <a:lnTo>
                  <a:pt x="128" y="146"/>
                </a:lnTo>
                <a:lnTo>
                  <a:pt x="132" y="144"/>
                </a:lnTo>
                <a:lnTo>
                  <a:pt x="134" y="142"/>
                </a:lnTo>
                <a:lnTo>
                  <a:pt x="135" y="138"/>
                </a:lnTo>
                <a:lnTo>
                  <a:pt x="134" y="136"/>
                </a:lnTo>
                <a:lnTo>
                  <a:pt x="132" y="132"/>
                </a:lnTo>
                <a:lnTo>
                  <a:pt x="128" y="132"/>
                </a:lnTo>
                <a:lnTo>
                  <a:pt x="29" y="132"/>
                </a:lnTo>
                <a:close/>
                <a:moveTo>
                  <a:pt x="29" y="96"/>
                </a:moveTo>
                <a:lnTo>
                  <a:pt x="25" y="98"/>
                </a:lnTo>
                <a:lnTo>
                  <a:pt x="23" y="100"/>
                </a:lnTo>
                <a:lnTo>
                  <a:pt x="22" y="104"/>
                </a:lnTo>
                <a:lnTo>
                  <a:pt x="23" y="108"/>
                </a:lnTo>
                <a:lnTo>
                  <a:pt x="25" y="112"/>
                </a:lnTo>
                <a:lnTo>
                  <a:pt x="29" y="112"/>
                </a:lnTo>
                <a:lnTo>
                  <a:pt x="128" y="112"/>
                </a:lnTo>
                <a:lnTo>
                  <a:pt x="132" y="112"/>
                </a:lnTo>
                <a:lnTo>
                  <a:pt x="134" y="108"/>
                </a:lnTo>
                <a:lnTo>
                  <a:pt x="135" y="104"/>
                </a:lnTo>
                <a:lnTo>
                  <a:pt x="134" y="100"/>
                </a:lnTo>
                <a:lnTo>
                  <a:pt x="132" y="98"/>
                </a:lnTo>
                <a:lnTo>
                  <a:pt x="128" y="96"/>
                </a:lnTo>
                <a:lnTo>
                  <a:pt x="29" y="96"/>
                </a:lnTo>
                <a:close/>
                <a:moveTo>
                  <a:pt x="29" y="61"/>
                </a:moveTo>
                <a:lnTo>
                  <a:pt x="25" y="63"/>
                </a:lnTo>
                <a:lnTo>
                  <a:pt x="23" y="65"/>
                </a:lnTo>
                <a:lnTo>
                  <a:pt x="22" y="69"/>
                </a:lnTo>
                <a:lnTo>
                  <a:pt x="23" y="73"/>
                </a:lnTo>
                <a:lnTo>
                  <a:pt x="25" y="77"/>
                </a:lnTo>
                <a:lnTo>
                  <a:pt x="29" y="79"/>
                </a:lnTo>
                <a:lnTo>
                  <a:pt x="128" y="79"/>
                </a:lnTo>
                <a:lnTo>
                  <a:pt x="132" y="77"/>
                </a:lnTo>
                <a:lnTo>
                  <a:pt x="134" y="73"/>
                </a:lnTo>
                <a:lnTo>
                  <a:pt x="135" y="69"/>
                </a:lnTo>
                <a:lnTo>
                  <a:pt x="134" y="65"/>
                </a:lnTo>
                <a:lnTo>
                  <a:pt x="132" y="63"/>
                </a:lnTo>
                <a:lnTo>
                  <a:pt x="128" y="61"/>
                </a:lnTo>
                <a:lnTo>
                  <a:pt x="29" y="61"/>
                </a:lnTo>
                <a:close/>
                <a:moveTo>
                  <a:pt x="8" y="16"/>
                </a:moveTo>
                <a:lnTo>
                  <a:pt x="22" y="16"/>
                </a:lnTo>
                <a:lnTo>
                  <a:pt x="22" y="24"/>
                </a:lnTo>
                <a:lnTo>
                  <a:pt x="23" y="30"/>
                </a:lnTo>
                <a:lnTo>
                  <a:pt x="27" y="36"/>
                </a:lnTo>
                <a:lnTo>
                  <a:pt x="31" y="40"/>
                </a:lnTo>
                <a:lnTo>
                  <a:pt x="39" y="40"/>
                </a:lnTo>
                <a:lnTo>
                  <a:pt x="45" y="40"/>
                </a:lnTo>
                <a:lnTo>
                  <a:pt x="49" y="36"/>
                </a:lnTo>
                <a:lnTo>
                  <a:pt x="53" y="30"/>
                </a:lnTo>
                <a:lnTo>
                  <a:pt x="55" y="24"/>
                </a:lnTo>
                <a:lnTo>
                  <a:pt x="55" y="16"/>
                </a:lnTo>
                <a:lnTo>
                  <a:pt x="63" y="16"/>
                </a:lnTo>
                <a:lnTo>
                  <a:pt x="63" y="24"/>
                </a:lnTo>
                <a:lnTo>
                  <a:pt x="63" y="30"/>
                </a:lnTo>
                <a:lnTo>
                  <a:pt x="67" y="36"/>
                </a:lnTo>
                <a:lnTo>
                  <a:pt x="73" y="40"/>
                </a:lnTo>
                <a:lnTo>
                  <a:pt x="78" y="40"/>
                </a:lnTo>
                <a:lnTo>
                  <a:pt x="84" y="40"/>
                </a:lnTo>
                <a:lnTo>
                  <a:pt x="90" y="36"/>
                </a:lnTo>
                <a:lnTo>
                  <a:pt x="94" y="30"/>
                </a:lnTo>
                <a:lnTo>
                  <a:pt x="94" y="24"/>
                </a:lnTo>
                <a:lnTo>
                  <a:pt x="94" y="16"/>
                </a:lnTo>
                <a:lnTo>
                  <a:pt x="102" y="16"/>
                </a:lnTo>
                <a:lnTo>
                  <a:pt x="102" y="24"/>
                </a:lnTo>
                <a:lnTo>
                  <a:pt x="104" y="30"/>
                </a:lnTo>
                <a:lnTo>
                  <a:pt x="108" y="36"/>
                </a:lnTo>
                <a:lnTo>
                  <a:pt x="112" y="40"/>
                </a:lnTo>
                <a:lnTo>
                  <a:pt x="118" y="40"/>
                </a:lnTo>
                <a:lnTo>
                  <a:pt x="126" y="40"/>
                </a:lnTo>
                <a:lnTo>
                  <a:pt x="130" y="36"/>
                </a:lnTo>
                <a:lnTo>
                  <a:pt x="134" y="30"/>
                </a:lnTo>
                <a:lnTo>
                  <a:pt x="135" y="24"/>
                </a:lnTo>
                <a:lnTo>
                  <a:pt x="135" y="16"/>
                </a:lnTo>
                <a:lnTo>
                  <a:pt x="149" y="16"/>
                </a:lnTo>
                <a:lnTo>
                  <a:pt x="153" y="18"/>
                </a:lnTo>
                <a:lnTo>
                  <a:pt x="155" y="20"/>
                </a:lnTo>
                <a:lnTo>
                  <a:pt x="157" y="24"/>
                </a:lnTo>
                <a:lnTo>
                  <a:pt x="157" y="163"/>
                </a:lnTo>
                <a:lnTo>
                  <a:pt x="155" y="167"/>
                </a:lnTo>
                <a:lnTo>
                  <a:pt x="153" y="171"/>
                </a:lnTo>
                <a:lnTo>
                  <a:pt x="149" y="171"/>
                </a:lnTo>
                <a:lnTo>
                  <a:pt x="8" y="171"/>
                </a:lnTo>
                <a:lnTo>
                  <a:pt x="4" y="171"/>
                </a:lnTo>
                <a:lnTo>
                  <a:pt x="2" y="167"/>
                </a:lnTo>
                <a:lnTo>
                  <a:pt x="0" y="163"/>
                </a:lnTo>
                <a:lnTo>
                  <a:pt x="0" y="24"/>
                </a:lnTo>
                <a:lnTo>
                  <a:pt x="2" y="20"/>
                </a:lnTo>
                <a:lnTo>
                  <a:pt x="4" y="18"/>
                </a:lnTo>
                <a:lnTo>
                  <a:pt x="8" y="16"/>
                </a:lnTo>
                <a:close/>
                <a:moveTo>
                  <a:pt x="118" y="0"/>
                </a:moveTo>
                <a:lnTo>
                  <a:pt x="124" y="0"/>
                </a:lnTo>
                <a:lnTo>
                  <a:pt x="126" y="4"/>
                </a:lnTo>
                <a:lnTo>
                  <a:pt x="128" y="8"/>
                </a:lnTo>
                <a:lnTo>
                  <a:pt x="128" y="24"/>
                </a:lnTo>
                <a:lnTo>
                  <a:pt x="126" y="28"/>
                </a:lnTo>
                <a:lnTo>
                  <a:pt x="124" y="32"/>
                </a:lnTo>
                <a:lnTo>
                  <a:pt x="118" y="32"/>
                </a:lnTo>
                <a:lnTo>
                  <a:pt x="114" y="32"/>
                </a:lnTo>
                <a:lnTo>
                  <a:pt x="112" y="28"/>
                </a:lnTo>
                <a:lnTo>
                  <a:pt x="110" y="24"/>
                </a:lnTo>
                <a:lnTo>
                  <a:pt x="110" y="8"/>
                </a:lnTo>
                <a:lnTo>
                  <a:pt x="112" y="4"/>
                </a:lnTo>
                <a:lnTo>
                  <a:pt x="114" y="0"/>
                </a:lnTo>
                <a:lnTo>
                  <a:pt x="118" y="0"/>
                </a:lnTo>
                <a:close/>
                <a:moveTo>
                  <a:pt x="78" y="0"/>
                </a:moveTo>
                <a:lnTo>
                  <a:pt x="82" y="0"/>
                </a:lnTo>
                <a:lnTo>
                  <a:pt x="86" y="4"/>
                </a:lnTo>
                <a:lnTo>
                  <a:pt x="86" y="8"/>
                </a:lnTo>
                <a:lnTo>
                  <a:pt x="86" y="24"/>
                </a:lnTo>
                <a:lnTo>
                  <a:pt x="86" y="28"/>
                </a:lnTo>
                <a:lnTo>
                  <a:pt x="82" y="32"/>
                </a:lnTo>
                <a:lnTo>
                  <a:pt x="78" y="32"/>
                </a:lnTo>
                <a:lnTo>
                  <a:pt x="75" y="32"/>
                </a:lnTo>
                <a:lnTo>
                  <a:pt x="71" y="28"/>
                </a:lnTo>
                <a:lnTo>
                  <a:pt x="71" y="24"/>
                </a:lnTo>
                <a:lnTo>
                  <a:pt x="71" y="8"/>
                </a:lnTo>
                <a:lnTo>
                  <a:pt x="71" y="4"/>
                </a:lnTo>
                <a:lnTo>
                  <a:pt x="75" y="0"/>
                </a:lnTo>
                <a:lnTo>
                  <a:pt x="78" y="0"/>
                </a:lnTo>
                <a:close/>
                <a:moveTo>
                  <a:pt x="39" y="0"/>
                </a:moveTo>
                <a:lnTo>
                  <a:pt x="43" y="0"/>
                </a:lnTo>
                <a:lnTo>
                  <a:pt x="45" y="4"/>
                </a:lnTo>
                <a:lnTo>
                  <a:pt x="47" y="8"/>
                </a:lnTo>
                <a:lnTo>
                  <a:pt x="47" y="24"/>
                </a:lnTo>
                <a:lnTo>
                  <a:pt x="45" y="28"/>
                </a:lnTo>
                <a:lnTo>
                  <a:pt x="43" y="32"/>
                </a:lnTo>
                <a:lnTo>
                  <a:pt x="39" y="32"/>
                </a:lnTo>
                <a:lnTo>
                  <a:pt x="33" y="32"/>
                </a:lnTo>
                <a:lnTo>
                  <a:pt x="31" y="28"/>
                </a:lnTo>
                <a:lnTo>
                  <a:pt x="29" y="24"/>
                </a:lnTo>
                <a:lnTo>
                  <a:pt x="29" y="8"/>
                </a:lnTo>
                <a:lnTo>
                  <a:pt x="31" y="4"/>
                </a:lnTo>
                <a:lnTo>
                  <a:pt x="33" y="0"/>
                </a:lnTo>
                <a:lnTo>
                  <a:pt x="39" y="0"/>
                </a:lnTo>
                <a:close/>
              </a:path>
            </a:pathLst>
          </a:custGeom>
          <a:solidFill>
            <a:sysClr val="window" lastClr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/>
          <a:p>
            <a:pPr defTabSz="914220">
              <a:defRPr/>
            </a:pPr>
            <a:endParaRPr lang="en-US" kern="0">
              <a:solidFill>
                <a:srgbClr val="FFFFFF"/>
              </a:solidFill>
            </a:endParaRPr>
          </a:p>
        </p:txBody>
      </p:sp>
      <p:sp>
        <p:nvSpPr>
          <p:cNvPr id="33" name="Freeform 234"/>
          <p:cNvSpPr>
            <a:spLocks noChangeAspect="1"/>
          </p:cNvSpPr>
          <p:nvPr/>
        </p:nvSpPr>
        <p:spPr bwMode="auto">
          <a:xfrm>
            <a:off x="4781101" y="1502330"/>
            <a:ext cx="186506" cy="180000"/>
          </a:xfrm>
          <a:custGeom>
            <a:avLst/>
            <a:gdLst>
              <a:gd name="T0" fmla="*/ 94 w 173"/>
              <a:gd name="T1" fmla="*/ 2 h 167"/>
              <a:gd name="T2" fmla="*/ 108 w 173"/>
              <a:gd name="T3" fmla="*/ 7 h 167"/>
              <a:gd name="T4" fmla="*/ 114 w 173"/>
              <a:gd name="T5" fmla="*/ 15 h 167"/>
              <a:gd name="T6" fmla="*/ 118 w 173"/>
              <a:gd name="T7" fmla="*/ 25 h 167"/>
              <a:gd name="T8" fmla="*/ 118 w 173"/>
              <a:gd name="T9" fmla="*/ 37 h 167"/>
              <a:gd name="T10" fmla="*/ 118 w 173"/>
              <a:gd name="T11" fmla="*/ 43 h 167"/>
              <a:gd name="T12" fmla="*/ 120 w 173"/>
              <a:gd name="T13" fmla="*/ 49 h 167"/>
              <a:gd name="T14" fmla="*/ 120 w 173"/>
              <a:gd name="T15" fmla="*/ 55 h 167"/>
              <a:gd name="T16" fmla="*/ 118 w 173"/>
              <a:gd name="T17" fmla="*/ 61 h 167"/>
              <a:gd name="T18" fmla="*/ 116 w 173"/>
              <a:gd name="T19" fmla="*/ 64 h 167"/>
              <a:gd name="T20" fmla="*/ 112 w 173"/>
              <a:gd name="T21" fmla="*/ 72 h 167"/>
              <a:gd name="T22" fmla="*/ 108 w 173"/>
              <a:gd name="T23" fmla="*/ 82 h 167"/>
              <a:gd name="T24" fmla="*/ 106 w 173"/>
              <a:gd name="T25" fmla="*/ 84 h 167"/>
              <a:gd name="T26" fmla="*/ 106 w 173"/>
              <a:gd name="T27" fmla="*/ 100 h 167"/>
              <a:gd name="T28" fmla="*/ 110 w 173"/>
              <a:gd name="T29" fmla="*/ 102 h 167"/>
              <a:gd name="T30" fmla="*/ 118 w 173"/>
              <a:gd name="T31" fmla="*/ 106 h 167"/>
              <a:gd name="T32" fmla="*/ 132 w 173"/>
              <a:gd name="T33" fmla="*/ 112 h 167"/>
              <a:gd name="T34" fmla="*/ 138 w 173"/>
              <a:gd name="T35" fmla="*/ 114 h 167"/>
              <a:gd name="T36" fmla="*/ 142 w 173"/>
              <a:gd name="T37" fmla="*/ 114 h 167"/>
              <a:gd name="T38" fmla="*/ 147 w 173"/>
              <a:gd name="T39" fmla="*/ 116 h 167"/>
              <a:gd name="T40" fmla="*/ 163 w 173"/>
              <a:gd name="T41" fmla="*/ 129 h 167"/>
              <a:gd name="T42" fmla="*/ 173 w 173"/>
              <a:gd name="T43" fmla="*/ 153 h 167"/>
              <a:gd name="T44" fmla="*/ 173 w 173"/>
              <a:gd name="T45" fmla="*/ 159 h 167"/>
              <a:gd name="T46" fmla="*/ 171 w 173"/>
              <a:gd name="T47" fmla="*/ 163 h 167"/>
              <a:gd name="T48" fmla="*/ 165 w 173"/>
              <a:gd name="T49" fmla="*/ 167 h 167"/>
              <a:gd name="T50" fmla="*/ 4 w 173"/>
              <a:gd name="T51" fmla="*/ 165 h 167"/>
              <a:gd name="T52" fmla="*/ 0 w 173"/>
              <a:gd name="T53" fmla="*/ 159 h 167"/>
              <a:gd name="T54" fmla="*/ 0 w 173"/>
              <a:gd name="T55" fmla="*/ 159 h 167"/>
              <a:gd name="T56" fmla="*/ 4 w 173"/>
              <a:gd name="T57" fmla="*/ 143 h 167"/>
              <a:gd name="T58" fmla="*/ 22 w 173"/>
              <a:gd name="T59" fmla="*/ 117 h 167"/>
              <a:gd name="T60" fmla="*/ 30 w 173"/>
              <a:gd name="T61" fmla="*/ 116 h 167"/>
              <a:gd name="T62" fmla="*/ 33 w 173"/>
              <a:gd name="T63" fmla="*/ 114 h 167"/>
              <a:gd name="T64" fmla="*/ 37 w 173"/>
              <a:gd name="T65" fmla="*/ 114 h 167"/>
              <a:gd name="T66" fmla="*/ 47 w 173"/>
              <a:gd name="T67" fmla="*/ 110 h 167"/>
              <a:gd name="T68" fmla="*/ 59 w 173"/>
              <a:gd name="T69" fmla="*/ 104 h 167"/>
              <a:gd name="T70" fmla="*/ 67 w 173"/>
              <a:gd name="T71" fmla="*/ 102 h 167"/>
              <a:gd name="T72" fmla="*/ 67 w 173"/>
              <a:gd name="T73" fmla="*/ 100 h 167"/>
              <a:gd name="T74" fmla="*/ 67 w 173"/>
              <a:gd name="T75" fmla="*/ 84 h 167"/>
              <a:gd name="T76" fmla="*/ 63 w 173"/>
              <a:gd name="T77" fmla="*/ 78 h 167"/>
              <a:gd name="T78" fmla="*/ 59 w 173"/>
              <a:gd name="T79" fmla="*/ 64 h 167"/>
              <a:gd name="T80" fmla="*/ 55 w 173"/>
              <a:gd name="T81" fmla="*/ 62 h 167"/>
              <a:gd name="T82" fmla="*/ 55 w 173"/>
              <a:gd name="T83" fmla="*/ 57 h 167"/>
              <a:gd name="T84" fmla="*/ 53 w 173"/>
              <a:gd name="T85" fmla="*/ 51 h 167"/>
              <a:gd name="T86" fmla="*/ 53 w 173"/>
              <a:gd name="T87" fmla="*/ 45 h 167"/>
              <a:gd name="T88" fmla="*/ 57 w 173"/>
              <a:gd name="T89" fmla="*/ 43 h 167"/>
              <a:gd name="T90" fmla="*/ 55 w 173"/>
              <a:gd name="T91" fmla="*/ 31 h 167"/>
              <a:gd name="T92" fmla="*/ 57 w 173"/>
              <a:gd name="T93" fmla="*/ 19 h 167"/>
              <a:gd name="T94" fmla="*/ 65 w 173"/>
              <a:gd name="T95" fmla="*/ 9 h 167"/>
              <a:gd name="T96" fmla="*/ 79 w 173"/>
              <a:gd name="T97" fmla="*/ 2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3" h="167">
                <a:moveTo>
                  <a:pt x="86" y="0"/>
                </a:moveTo>
                <a:lnTo>
                  <a:pt x="94" y="2"/>
                </a:lnTo>
                <a:lnTo>
                  <a:pt x="102" y="4"/>
                </a:lnTo>
                <a:lnTo>
                  <a:pt x="108" y="7"/>
                </a:lnTo>
                <a:lnTo>
                  <a:pt x="112" y="11"/>
                </a:lnTo>
                <a:lnTo>
                  <a:pt x="114" y="15"/>
                </a:lnTo>
                <a:lnTo>
                  <a:pt x="116" y="21"/>
                </a:lnTo>
                <a:lnTo>
                  <a:pt x="118" y="25"/>
                </a:lnTo>
                <a:lnTo>
                  <a:pt x="118" y="31"/>
                </a:lnTo>
                <a:lnTo>
                  <a:pt x="118" y="37"/>
                </a:lnTo>
                <a:lnTo>
                  <a:pt x="116" y="43"/>
                </a:lnTo>
                <a:lnTo>
                  <a:pt x="118" y="43"/>
                </a:lnTo>
                <a:lnTo>
                  <a:pt x="120" y="45"/>
                </a:lnTo>
                <a:lnTo>
                  <a:pt x="120" y="49"/>
                </a:lnTo>
                <a:lnTo>
                  <a:pt x="120" y="51"/>
                </a:lnTo>
                <a:lnTo>
                  <a:pt x="120" y="55"/>
                </a:lnTo>
                <a:lnTo>
                  <a:pt x="118" y="57"/>
                </a:lnTo>
                <a:lnTo>
                  <a:pt x="118" y="61"/>
                </a:lnTo>
                <a:lnTo>
                  <a:pt x="118" y="62"/>
                </a:lnTo>
                <a:lnTo>
                  <a:pt x="116" y="64"/>
                </a:lnTo>
                <a:lnTo>
                  <a:pt x="114" y="64"/>
                </a:lnTo>
                <a:lnTo>
                  <a:pt x="112" y="72"/>
                </a:lnTo>
                <a:lnTo>
                  <a:pt x="110" y="78"/>
                </a:lnTo>
                <a:lnTo>
                  <a:pt x="108" y="82"/>
                </a:lnTo>
                <a:lnTo>
                  <a:pt x="106" y="84"/>
                </a:lnTo>
                <a:lnTo>
                  <a:pt x="106" y="84"/>
                </a:lnTo>
                <a:lnTo>
                  <a:pt x="106" y="100"/>
                </a:lnTo>
                <a:lnTo>
                  <a:pt x="106" y="100"/>
                </a:lnTo>
                <a:lnTo>
                  <a:pt x="106" y="102"/>
                </a:lnTo>
                <a:lnTo>
                  <a:pt x="110" y="102"/>
                </a:lnTo>
                <a:lnTo>
                  <a:pt x="114" y="104"/>
                </a:lnTo>
                <a:lnTo>
                  <a:pt x="118" y="106"/>
                </a:lnTo>
                <a:lnTo>
                  <a:pt x="126" y="110"/>
                </a:lnTo>
                <a:lnTo>
                  <a:pt x="132" y="112"/>
                </a:lnTo>
                <a:lnTo>
                  <a:pt x="136" y="114"/>
                </a:lnTo>
                <a:lnTo>
                  <a:pt x="138" y="114"/>
                </a:lnTo>
                <a:lnTo>
                  <a:pt x="140" y="114"/>
                </a:lnTo>
                <a:lnTo>
                  <a:pt x="142" y="114"/>
                </a:lnTo>
                <a:lnTo>
                  <a:pt x="143" y="116"/>
                </a:lnTo>
                <a:lnTo>
                  <a:pt x="147" y="116"/>
                </a:lnTo>
                <a:lnTo>
                  <a:pt x="151" y="117"/>
                </a:lnTo>
                <a:lnTo>
                  <a:pt x="163" y="129"/>
                </a:lnTo>
                <a:lnTo>
                  <a:pt x="169" y="143"/>
                </a:lnTo>
                <a:lnTo>
                  <a:pt x="173" y="153"/>
                </a:lnTo>
                <a:lnTo>
                  <a:pt x="173" y="159"/>
                </a:lnTo>
                <a:lnTo>
                  <a:pt x="173" y="159"/>
                </a:lnTo>
                <a:lnTo>
                  <a:pt x="173" y="159"/>
                </a:lnTo>
                <a:lnTo>
                  <a:pt x="171" y="163"/>
                </a:lnTo>
                <a:lnTo>
                  <a:pt x="169" y="165"/>
                </a:lnTo>
                <a:lnTo>
                  <a:pt x="165" y="167"/>
                </a:lnTo>
                <a:lnTo>
                  <a:pt x="8" y="167"/>
                </a:lnTo>
                <a:lnTo>
                  <a:pt x="4" y="165"/>
                </a:lnTo>
                <a:lnTo>
                  <a:pt x="2" y="163"/>
                </a:lnTo>
                <a:lnTo>
                  <a:pt x="0" y="159"/>
                </a:lnTo>
                <a:lnTo>
                  <a:pt x="0" y="159"/>
                </a:lnTo>
                <a:lnTo>
                  <a:pt x="0" y="159"/>
                </a:lnTo>
                <a:lnTo>
                  <a:pt x="0" y="153"/>
                </a:lnTo>
                <a:lnTo>
                  <a:pt x="4" y="143"/>
                </a:lnTo>
                <a:lnTo>
                  <a:pt x="10" y="129"/>
                </a:lnTo>
                <a:lnTo>
                  <a:pt x="22" y="117"/>
                </a:lnTo>
                <a:lnTo>
                  <a:pt x="26" y="116"/>
                </a:lnTo>
                <a:lnTo>
                  <a:pt x="30" y="116"/>
                </a:lnTo>
                <a:lnTo>
                  <a:pt x="31" y="114"/>
                </a:lnTo>
                <a:lnTo>
                  <a:pt x="33" y="114"/>
                </a:lnTo>
                <a:lnTo>
                  <a:pt x="35" y="114"/>
                </a:lnTo>
                <a:lnTo>
                  <a:pt x="37" y="114"/>
                </a:lnTo>
                <a:lnTo>
                  <a:pt x="41" y="112"/>
                </a:lnTo>
                <a:lnTo>
                  <a:pt x="47" y="110"/>
                </a:lnTo>
                <a:lnTo>
                  <a:pt x="55" y="108"/>
                </a:lnTo>
                <a:lnTo>
                  <a:pt x="59" y="104"/>
                </a:lnTo>
                <a:lnTo>
                  <a:pt x="63" y="104"/>
                </a:lnTo>
                <a:lnTo>
                  <a:pt x="67" y="102"/>
                </a:lnTo>
                <a:lnTo>
                  <a:pt x="67" y="102"/>
                </a:lnTo>
                <a:lnTo>
                  <a:pt x="67" y="100"/>
                </a:lnTo>
                <a:lnTo>
                  <a:pt x="67" y="84"/>
                </a:lnTo>
                <a:lnTo>
                  <a:pt x="67" y="84"/>
                </a:lnTo>
                <a:lnTo>
                  <a:pt x="65" y="82"/>
                </a:lnTo>
                <a:lnTo>
                  <a:pt x="63" y="78"/>
                </a:lnTo>
                <a:lnTo>
                  <a:pt x="61" y="72"/>
                </a:lnTo>
                <a:lnTo>
                  <a:pt x="59" y="64"/>
                </a:lnTo>
                <a:lnTo>
                  <a:pt x="57" y="64"/>
                </a:lnTo>
                <a:lnTo>
                  <a:pt x="55" y="62"/>
                </a:lnTo>
                <a:lnTo>
                  <a:pt x="55" y="61"/>
                </a:lnTo>
                <a:lnTo>
                  <a:pt x="55" y="57"/>
                </a:lnTo>
                <a:lnTo>
                  <a:pt x="53" y="55"/>
                </a:lnTo>
                <a:lnTo>
                  <a:pt x="53" y="51"/>
                </a:lnTo>
                <a:lnTo>
                  <a:pt x="53" y="49"/>
                </a:lnTo>
                <a:lnTo>
                  <a:pt x="53" y="45"/>
                </a:lnTo>
                <a:lnTo>
                  <a:pt x="55" y="43"/>
                </a:lnTo>
                <a:lnTo>
                  <a:pt x="57" y="43"/>
                </a:lnTo>
                <a:lnTo>
                  <a:pt x="55" y="37"/>
                </a:lnTo>
                <a:lnTo>
                  <a:pt x="55" y="31"/>
                </a:lnTo>
                <a:lnTo>
                  <a:pt x="55" y="25"/>
                </a:lnTo>
                <a:lnTo>
                  <a:pt x="57" y="19"/>
                </a:lnTo>
                <a:lnTo>
                  <a:pt x="59" y="13"/>
                </a:lnTo>
                <a:lnTo>
                  <a:pt x="65" y="9"/>
                </a:lnTo>
                <a:lnTo>
                  <a:pt x="71" y="4"/>
                </a:lnTo>
                <a:lnTo>
                  <a:pt x="79" y="2"/>
                </a:lnTo>
                <a:lnTo>
                  <a:pt x="86" y="0"/>
                </a:lnTo>
                <a:close/>
              </a:path>
            </a:pathLst>
          </a:custGeom>
          <a:solidFill>
            <a:sysClr val="window" lastClr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/>
          <a:p>
            <a:pPr defTabSz="914220">
              <a:defRPr/>
            </a:pPr>
            <a:endParaRPr lang="en-US" kern="0">
              <a:solidFill>
                <a:srgbClr val="FFFFFF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625848" y="4704329"/>
            <a:ext cx="18923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LOGO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|</a:t>
            </a:r>
            <a:r>
              <a:rPr kumimoji="1" lang="zh-CN" altLang="en-US" sz="1200" dirty="0" smtClean="0">
                <a:solidFill>
                  <a:schemeClr val="bg1"/>
                </a:solidFill>
                <a:ea typeface="宋体"/>
              </a:rPr>
              <a:t>  </a:t>
            </a:r>
            <a:r>
              <a:rPr kumimoji="1" lang="en-US" altLang="zh-CN" sz="1200" dirty="0" smtClean="0">
                <a:solidFill>
                  <a:schemeClr val="bg1"/>
                </a:solidFill>
                <a:ea typeface="宋体"/>
              </a:rPr>
              <a:t>COMPANY</a:t>
            </a:r>
            <a:endParaRPr kumimoji="1" lang="zh-CN" altLang="en-US" sz="1200" dirty="0">
              <a:solidFill>
                <a:schemeClr val="bg1"/>
              </a:solidFill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03287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像素">
      <a:dk1>
        <a:srgbClr val="103154"/>
      </a:dk1>
      <a:lt1>
        <a:srgbClr val="FFFFFF"/>
      </a:lt1>
      <a:dk2>
        <a:srgbClr val="00BFC3"/>
      </a:dk2>
      <a:lt2>
        <a:srgbClr val="0096FF"/>
      </a:lt2>
      <a:accent1>
        <a:srgbClr val="FF7F01"/>
      </a:accent1>
      <a:accent2>
        <a:srgbClr val="F1B015"/>
      </a:accent2>
      <a:accent3>
        <a:srgbClr val="FBEC85"/>
      </a:accent3>
      <a:accent4>
        <a:srgbClr val="D2C2F1"/>
      </a:accent4>
      <a:accent5>
        <a:srgbClr val="DA5AF4"/>
      </a:accent5>
      <a:accent6>
        <a:srgbClr val="9D09D1"/>
      </a:accent6>
      <a:hlink>
        <a:srgbClr val="1286C9"/>
      </a:hlink>
      <a:folHlink>
        <a:srgbClr val="A8C2E7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sharepoint/v3/fields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348</TotalTime>
  <Words>2569</Words>
  <Application>Microsoft Office PowerPoint</Application>
  <PresentationFormat>全屏显示(16:9)</PresentationFormat>
  <Paragraphs>163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Meiryo</vt:lpstr>
      <vt:lpstr>方正粗宋简体</vt:lpstr>
      <vt:lpstr>宋体</vt:lpstr>
      <vt:lpstr>微软雅黑</vt:lpstr>
      <vt:lpstr>Arial</vt:lpstr>
      <vt:lpstr>Calibri</vt:lpstr>
      <vt:lpstr>Calibri Light</vt:lpstr>
      <vt:lpstr>Century Gothic</vt:lpstr>
      <vt:lpstr>Impact</vt:lpstr>
      <vt:lpstr>Wingdings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>http://www.ypppt.com/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/>
  <cp:keywords>http://www.ypppt.com/</cp:keywords>
  <dc:description>http://www.ypppt.com/</dc:description>
  <cp:lastModifiedBy>Administrator</cp:lastModifiedBy>
  <cp:revision>97</cp:revision>
  <dcterms:created xsi:type="dcterms:W3CDTF">2010-04-12T23:12:02Z</dcterms:created>
  <dcterms:modified xsi:type="dcterms:W3CDTF">2017-02-25T08:19:52Z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

<file path=docProps/thumbnail.jpeg>
</file>